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080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2" autoAdjust="0"/>
    <p:restoredTop sz="94660"/>
  </p:normalViewPr>
  <p:slideViewPr>
    <p:cSldViewPr>
      <p:cViewPr varScale="1">
        <p:scale>
          <a:sx n="73" d="100"/>
          <a:sy n="73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67CBA-65A7-42F3-B891-48835989F05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02FB604-D060-4000-85BA-E7840E8474F6}">
      <dgm:prSet phldrT="[Текст]"/>
      <dgm:spPr/>
      <dgm:t>
        <a:bodyPr/>
        <a:lstStyle/>
        <a:p>
          <a:r>
            <a:rPr lang="ru-RU" dirty="0" smtClean="0"/>
            <a:t>Наукоемкое программное обеспечение</a:t>
          </a:r>
          <a:endParaRPr lang="ru-RU" dirty="0"/>
        </a:p>
      </dgm:t>
    </dgm:pt>
    <dgm:pt modelId="{92C0A584-5244-40F8-AE65-0E2BD6FF2A84}" type="sibTrans" cxnId="{A7EDE668-21A1-468C-A9FD-8F1DF0E5A1A4}">
      <dgm:prSet/>
      <dgm:spPr/>
      <dgm:t>
        <a:bodyPr/>
        <a:lstStyle/>
        <a:p>
          <a:endParaRPr lang="ru-RU"/>
        </a:p>
      </dgm:t>
    </dgm:pt>
    <dgm:pt modelId="{9B6CF398-B194-4892-880D-B65165206035}" type="parTrans" cxnId="{A7EDE668-21A1-468C-A9FD-8F1DF0E5A1A4}">
      <dgm:prSet/>
      <dgm:spPr/>
      <dgm:t>
        <a:bodyPr/>
        <a:lstStyle/>
        <a:p>
          <a:endParaRPr lang="ru-RU"/>
        </a:p>
      </dgm:t>
    </dgm:pt>
    <dgm:pt modelId="{F6484397-FE08-4A09-9A20-9137665600E0}">
      <dgm:prSet phldrT="[Текст]"/>
      <dgm:spPr/>
      <dgm:t>
        <a:bodyPr/>
        <a:lstStyle/>
        <a:p>
          <a:r>
            <a:rPr lang="ru-RU" dirty="0" smtClean="0"/>
            <a:t>Банки и платежные системы</a:t>
          </a:r>
          <a:endParaRPr lang="ru-RU" dirty="0"/>
        </a:p>
      </dgm:t>
    </dgm:pt>
    <dgm:pt modelId="{F3F05E56-FFD1-4D7A-8BD5-96A4E8173D79}" type="sibTrans" cxnId="{CFCB8ABC-A8C7-48A7-B032-12BD8B80E9FF}">
      <dgm:prSet/>
      <dgm:spPr/>
      <dgm:t>
        <a:bodyPr/>
        <a:lstStyle/>
        <a:p>
          <a:endParaRPr lang="ru-RU"/>
        </a:p>
      </dgm:t>
    </dgm:pt>
    <dgm:pt modelId="{DF1A09AC-5CD9-4684-AABA-877200B66CB7}" type="parTrans" cxnId="{CFCB8ABC-A8C7-48A7-B032-12BD8B80E9FF}">
      <dgm:prSet/>
      <dgm:spPr/>
      <dgm:t>
        <a:bodyPr/>
        <a:lstStyle/>
        <a:p>
          <a:endParaRPr lang="ru-RU"/>
        </a:p>
      </dgm:t>
    </dgm:pt>
    <dgm:pt modelId="{E3ECA3DC-18DB-47D1-9496-15D605B86681}">
      <dgm:prSet phldrT="[Текст]"/>
      <dgm:spPr/>
      <dgm:t>
        <a:bodyPr/>
        <a:lstStyle/>
        <a:p>
          <a:r>
            <a:rPr lang="ru-RU" dirty="0" smtClean="0"/>
            <a:t>Информационные системы</a:t>
          </a:r>
          <a:endParaRPr lang="ru-RU" dirty="0"/>
        </a:p>
      </dgm:t>
    </dgm:pt>
    <dgm:pt modelId="{43333669-A1F0-41E7-A3A1-DA39BDDC3BBE}" type="parTrans" cxnId="{E99BF6A0-5CEC-4280-A902-7193F0AD08C9}">
      <dgm:prSet/>
      <dgm:spPr/>
      <dgm:t>
        <a:bodyPr/>
        <a:lstStyle/>
        <a:p>
          <a:endParaRPr lang="ru-RU"/>
        </a:p>
      </dgm:t>
    </dgm:pt>
    <dgm:pt modelId="{20B485C3-0B47-4CE5-A65A-C2C2EAF599A0}" type="sibTrans" cxnId="{E99BF6A0-5CEC-4280-A902-7193F0AD08C9}">
      <dgm:prSet/>
      <dgm:spPr/>
      <dgm:t>
        <a:bodyPr/>
        <a:lstStyle/>
        <a:p>
          <a:endParaRPr lang="ru-RU"/>
        </a:p>
      </dgm:t>
    </dgm:pt>
    <dgm:pt modelId="{EA622602-FCE5-40FF-BF15-6E6D249CC996}">
      <dgm:prSet phldrT="[Текст]"/>
      <dgm:spPr/>
      <dgm:t>
        <a:bodyPr/>
        <a:lstStyle/>
        <a:p>
          <a:r>
            <a:rPr lang="ru-RU" dirty="0" smtClean="0"/>
            <a:t>Обучающие системы</a:t>
          </a:r>
          <a:endParaRPr lang="ru-RU" dirty="0"/>
        </a:p>
      </dgm:t>
    </dgm:pt>
    <dgm:pt modelId="{AA02F1B2-BA2A-4BD1-95A5-4C49F768C6EE}" type="parTrans" cxnId="{1B18F227-4865-450D-9B80-8B918F786634}">
      <dgm:prSet/>
      <dgm:spPr/>
      <dgm:t>
        <a:bodyPr/>
        <a:lstStyle/>
        <a:p>
          <a:endParaRPr lang="ru-RU"/>
        </a:p>
      </dgm:t>
    </dgm:pt>
    <dgm:pt modelId="{63743774-DBCF-4F77-9F98-EE7326C1EB7E}" type="sibTrans" cxnId="{1B18F227-4865-450D-9B80-8B918F786634}">
      <dgm:prSet/>
      <dgm:spPr/>
      <dgm:t>
        <a:bodyPr/>
        <a:lstStyle/>
        <a:p>
          <a:endParaRPr lang="ru-RU"/>
        </a:p>
      </dgm:t>
    </dgm:pt>
    <dgm:pt modelId="{99A538A0-A0A5-4C75-ABC7-DDBECF68C3A8}">
      <dgm:prSet phldrT="[Текст]"/>
      <dgm:spPr/>
      <dgm:t>
        <a:bodyPr/>
        <a:lstStyle/>
        <a:p>
          <a:r>
            <a:rPr lang="ru-RU" dirty="0" smtClean="0"/>
            <a:t>Программное обеспечение в области медицины и здорового образа жизни</a:t>
          </a:r>
          <a:endParaRPr lang="ru-RU" dirty="0"/>
        </a:p>
      </dgm:t>
    </dgm:pt>
    <dgm:pt modelId="{1F27F918-3F37-4415-91DD-0027AFB30F1A}" type="parTrans" cxnId="{B33F5C19-9606-4C66-8DF3-FF0AB6B1937A}">
      <dgm:prSet/>
      <dgm:spPr/>
      <dgm:t>
        <a:bodyPr/>
        <a:lstStyle/>
        <a:p>
          <a:endParaRPr lang="ru-RU"/>
        </a:p>
      </dgm:t>
    </dgm:pt>
    <dgm:pt modelId="{1139BE07-2C72-4C60-9952-0ED693D5E41F}" type="sibTrans" cxnId="{B33F5C19-9606-4C66-8DF3-FF0AB6B1937A}">
      <dgm:prSet/>
      <dgm:spPr/>
      <dgm:t>
        <a:bodyPr/>
        <a:lstStyle/>
        <a:p>
          <a:endParaRPr lang="ru-RU"/>
        </a:p>
      </dgm:t>
    </dgm:pt>
    <dgm:pt modelId="{62849ADF-CAD3-4FB7-B48E-DA7F8A910038}">
      <dgm:prSet/>
      <dgm:spPr/>
      <dgm:t>
        <a:bodyPr/>
        <a:lstStyle/>
        <a:p>
          <a:r>
            <a:rPr lang="ru-RU" dirty="0" smtClean="0"/>
            <a:t>Системы управления жилыми поселками</a:t>
          </a:r>
          <a:endParaRPr lang="ru-RU" dirty="0"/>
        </a:p>
      </dgm:t>
    </dgm:pt>
    <dgm:pt modelId="{79ED32F5-63B8-4BD3-BF23-5B3DEC838B7A}" type="parTrans" cxnId="{CCCDB6A6-C179-4177-A8DE-324C0E9D5023}">
      <dgm:prSet/>
      <dgm:spPr/>
      <dgm:t>
        <a:bodyPr/>
        <a:lstStyle/>
        <a:p>
          <a:endParaRPr lang="ru-RU"/>
        </a:p>
      </dgm:t>
    </dgm:pt>
    <dgm:pt modelId="{39AF5931-7BD8-4130-AA16-D64CD833477C}" type="sibTrans" cxnId="{CCCDB6A6-C179-4177-A8DE-324C0E9D5023}">
      <dgm:prSet/>
      <dgm:spPr/>
      <dgm:t>
        <a:bodyPr/>
        <a:lstStyle/>
        <a:p>
          <a:endParaRPr lang="ru-RU"/>
        </a:p>
      </dgm:t>
    </dgm:pt>
    <dgm:pt modelId="{63BE93C5-B544-4E42-926C-7D6BEC422D89}" type="pres">
      <dgm:prSet presAssocID="{7EA67CBA-65A7-42F3-B891-48835989F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687E1-032D-42EE-87EB-D812008BF91A}" type="pres">
      <dgm:prSet presAssocID="{F6484397-FE08-4A09-9A20-9137665600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7A28D-AC88-4041-9B6F-B858EA4D068A}" type="pres">
      <dgm:prSet presAssocID="{F3F05E56-FFD1-4D7A-8BD5-96A4E8173D79}" presName="spacer" presStyleCnt="0"/>
      <dgm:spPr/>
    </dgm:pt>
    <dgm:pt modelId="{222328C0-7580-4279-B8D0-55C33DBACC87}" type="pres">
      <dgm:prSet presAssocID="{62849ADF-CAD3-4FB7-B48E-DA7F8A910038}" presName="parentText" presStyleLbl="node1" presStyleIdx="1" presStyleCnt="6" custLinFactNeighborY="-3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CE0A7-A00D-4DFE-B748-51687A842050}" type="pres">
      <dgm:prSet presAssocID="{39AF5931-7BD8-4130-AA16-D64CD833477C}" presName="spacer" presStyleCnt="0"/>
      <dgm:spPr/>
    </dgm:pt>
    <dgm:pt modelId="{82F8FD1A-70D3-480F-89AD-D460D5172743}" type="pres">
      <dgm:prSet presAssocID="{302FB604-D060-4000-85BA-E7840E8474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0BB9E-9F35-4723-8C4F-4B506E75D784}" type="pres">
      <dgm:prSet presAssocID="{92C0A584-5244-40F8-AE65-0E2BD6FF2A84}" presName="spacer" presStyleCnt="0"/>
      <dgm:spPr/>
    </dgm:pt>
    <dgm:pt modelId="{FA1EC125-C62A-4EBE-8389-7BD0EC4860FB}" type="pres">
      <dgm:prSet presAssocID="{E3ECA3DC-18DB-47D1-9496-15D605B8668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945D6-B863-437A-A149-353E037CE907}" type="pres">
      <dgm:prSet presAssocID="{20B485C3-0B47-4CE5-A65A-C2C2EAF599A0}" presName="spacer" presStyleCnt="0"/>
      <dgm:spPr/>
    </dgm:pt>
    <dgm:pt modelId="{1956D68E-2533-4D2C-9A88-5FB96C165642}" type="pres">
      <dgm:prSet presAssocID="{EA622602-FCE5-40FF-BF15-6E6D249CC9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0BB06-B0D3-47C0-A7A2-3AE53C8FE0B6}" type="pres">
      <dgm:prSet presAssocID="{63743774-DBCF-4F77-9F98-EE7326C1EB7E}" presName="spacer" presStyleCnt="0"/>
      <dgm:spPr/>
    </dgm:pt>
    <dgm:pt modelId="{74D4D823-8EA0-4276-95F2-F60A9CE99E0E}" type="pres">
      <dgm:prSet presAssocID="{99A538A0-A0A5-4C75-ABC7-DDBECF68C3A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9E043-850C-4935-A29A-7E078FAE483F}" type="presOf" srcId="{EA622602-FCE5-40FF-BF15-6E6D249CC996}" destId="{1956D68E-2533-4D2C-9A88-5FB96C165642}" srcOrd="0" destOrd="0" presId="urn:microsoft.com/office/officeart/2005/8/layout/vList2"/>
    <dgm:cxn modelId="{9CA97217-76DE-4D00-850F-247A841E413C}" type="presOf" srcId="{62849ADF-CAD3-4FB7-B48E-DA7F8A910038}" destId="{222328C0-7580-4279-B8D0-55C33DBACC87}" srcOrd="0" destOrd="0" presId="urn:microsoft.com/office/officeart/2005/8/layout/vList2"/>
    <dgm:cxn modelId="{E99BF6A0-5CEC-4280-A902-7193F0AD08C9}" srcId="{7EA67CBA-65A7-42F3-B891-48835989F05E}" destId="{E3ECA3DC-18DB-47D1-9496-15D605B86681}" srcOrd="3" destOrd="0" parTransId="{43333669-A1F0-41E7-A3A1-DA39BDDC3BBE}" sibTransId="{20B485C3-0B47-4CE5-A65A-C2C2EAF599A0}"/>
    <dgm:cxn modelId="{E9AFBD0D-6C2A-4902-B714-0667F65345A6}" type="presOf" srcId="{F6484397-FE08-4A09-9A20-9137665600E0}" destId="{B9E687E1-032D-42EE-87EB-D812008BF91A}" srcOrd="0" destOrd="0" presId="urn:microsoft.com/office/officeart/2005/8/layout/vList2"/>
    <dgm:cxn modelId="{A7EDE668-21A1-468C-A9FD-8F1DF0E5A1A4}" srcId="{7EA67CBA-65A7-42F3-B891-48835989F05E}" destId="{302FB604-D060-4000-85BA-E7840E8474F6}" srcOrd="2" destOrd="0" parTransId="{9B6CF398-B194-4892-880D-B65165206035}" sibTransId="{92C0A584-5244-40F8-AE65-0E2BD6FF2A84}"/>
    <dgm:cxn modelId="{1B18F227-4865-450D-9B80-8B918F786634}" srcId="{7EA67CBA-65A7-42F3-B891-48835989F05E}" destId="{EA622602-FCE5-40FF-BF15-6E6D249CC996}" srcOrd="4" destOrd="0" parTransId="{AA02F1B2-BA2A-4BD1-95A5-4C49F768C6EE}" sibTransId="{63743774-DBCF-4F77-9F98-EE7326C1EB7E}"/>
    <dgm:cxn modelId="{5928493E-9D75-4A09-BB7F-533D49C85A0C}" type="presOf" srcId="{E3ECA3DC-18DB-47D1-9496-15D605B86681}" destId="{FA1EC125-C62A-4EBE-8389-7BD0EC4860FB}" srcOrd="0" destOrd="0" presId="urn:microsoft.com/office/officeart/2005/8/layout/vList2"/>
    <dgm:cxn modelId="{CFCB8ABC-A8C7-48A7-B032-12BD8B80E9FF}" srcId="{7EA67CBA-65A7-42F3-B891-48835989F05E}" destId="{F6484397-FE08-4A09-9A20-9137665600E0}" srcOrd="0" destOrd="0" parTransId="{DF1A09AC-5CD9-4684-AABA-877200B66CB7}" sibTransId="{F3F05E56-FFD1-4D7A-8BD5-96A4E8173D79}"/>
    <dgm:cxn modelId="{CCCDB6A6-C179-4177-A8DE-324C0E9D5023}" srcId="{7EA67CBA-65A7-42F3-B891-48835989F05E}" destId="{62849ADF-CAD3-4FB7-B48E-DA7F8A910038}" srcOrd="1" destOrd="0" parTransId="{79ED32F5-63B8-4BD3-BF23-5B3DEC838B7A}" sibTransId="{39AF5931-7BD8-4130-AA16-D64CD833477C}"/>
    <dgm:cxn modelId="{F3D30A3E-64C0-4DE1-BF70-BDFFD14A463E}" type="presOf" srcId="{302FB604-D060-4000-85BA-E7840E8474F6}" destId="{82F8FD1A-70D3-480F-89AD-D460D5172743}" srcOrd="0" destOrd="0" presId="urn:microsoft.com/office/officeart/2005/8/layout/vList2"/>
    <dgm:cxn modelId="{25C5CC9B-C7FB-4F00-84C7-08AF650EE5E8}" type="presOf" srcId="{99A538A0-A0A5-4C75-ABC7-DDBECF68C3A8}" destId="{74D4D823-8EA0-4276-95F2-F60A9CE99E0E}" srcOrd="0" destOrd="0" presId="urn:microsoft.com/office/officeart/2005/8/layout/vList2"/>
    <dgm:cxn modelId="{B33F5C19-9606-4C66-8DF3-FF0AB6B1937A}" srcId="{7EA67CBA-65A7-42F3-B891-48835989F05E}" destId="{99A538A0-A0A5-4C75-ABC7-DDBECF68C3A8}" srcOrd="5" destOrd="0" parTransId="{1F27F918-3F37-4415-91DD-0027AFB30F1A}" sibTransId="{1139BE07-2C72-4C60-9952-0ED693D5E41F}"/>
    <dgm:cxn modelId="{09C3B0FF-61CE-4CC5-A794-77B0CDDD7152}" type="presOf" srcId="{7EA67CBA-65A7-42F3-B891-48835989F05E}" destId="{63BE93C5-B544-4E42-926C-7D6BEC422D89}" srcOrd="0" destOrd="0" presId="urn:microsoft.com/office/officeart/2005/8/layout/vList2"/>
    <dgm:cxn modelId="{19F3EC49-8149-41F0-B2D2-D47A14C6C465}" type="presParOf" srcId="{63BE93C5-B544-4E42-926C-7D6BEC422D89}" destId="{B9E687E1-032D-42EE-87EB-D812008BF91A}" srcOrd="0" destOrd="0" presId="urn:microsoft.com/office/officeart/2005/8/layout/vList2"/>
    <dgm:cxn modelId="{88090D0C-0945-4FA0-BEF9-587473759A1B}" type="presParOf" srcId="{63BE93C5-B544-4E42-926C-7D6BEC422D89}" destId="{0AE7A28D-AC88-4041-9B6F-B858EA4D068A}" srcOrd="1" destOrd="0" presId="urn:microsoft.com/office/officeart/2005/8/layout/vList2"/>
    <dgm:cxn modelId="{D2EFD909-9DB4-460A-92B4-91D08E894642}" type="presParOf" srcId="{63BE93C5-B544-4E42-926C-7D6BEC422D89}" destId="{222328C0-7580-4279-B8D0-55C33DBACC87}" srcOrd="2" destOrd="0" presId="urn:microsoft.com/office/officeart/2005/8/layout/vList2"/>
    <dgm:cxn modelId="{458ADDC2-0F45-4E33-82AC-4732647C227B}" type="presParOf" srcId="{63BE93C5-B544-4E42-926C-7D6BEC422D89}" destId="{594CE0A7-A00D-4DFE-B748-51687A842050}" srcOrd="3" destOrd="0" presId="urn:microsoft.com/office/officeart/2005/8/layout/vList2"/>
    <dgm:cxn modelId="{55612D02-3B8E-4E61-BCDF-1AEE9B90C117}" type="presParOf" srcId="{63BE93C5-B544-4E42-926C-7D6BEC422D89}" destId="{82F8FD1A-70D3-480F-89AD-D460D5172743}" srcOrd="4" destOrd="0" presId="urn:microsoft.com/office/officeart/2005/8/layout/vList2"/>
    <dgm:cxn modelId="{A059B05D-988C-4C42-B4CA-FF60E509E422}" type="presParOf" srcId="{63BE93C5-B544-4E42-926C-7D6BEC422D89}" destId="{DC20BB9E-9F35-4723-8C4F-4B506E75D784}" srcOrd="5" destOrd="0" presId="urn:microsoft.com/office/officeart/2005/8/layout/vList2"/>
    <dgm:cxn modelId="{1670AF7E-6842-47C9-BD96-86ADD211F581}" type="presParOf" srcId="{63BE93C5-B544-4E42-926C-7D6BEC422D89}" destId="{FA1EC125-C62A-4EBE-8389-7BD0EC4860FB}" srcOrd="6" destOrd="0" presId="urn:microsoft.com/office/officeart/2005/8/layout/vList2"/>
    <dgm:cxn modelId="{464B0A1A-ECD8-4828-B0FC-98FB8C8F3F42}" type="presParOf" srcId="{63BE93C5-B544-4E42-926C-7D6BEC422D89}" destId="{722945D6-B863-437A-A149-353E037CE907}" srcOrd="7" destOrd="0" presId="urn:microsoft.com/office/officeart/2005/8/layout/vList2"/>
    <dgm:cxn modelId="{5D04D7DF-70C6-4D2E-98B3-ECAEDFE831A0}" type="presParOf" srcId="{63BE93C5-B544-4E42-926C-7D6BEC422D89}" destId="{1956D68E-2533-4D2C-9A88-5FB96C165642}" srcOrd="8" destOrd="0" presId="urn:microsoft.com/office/officeart/2005/8/layout/vList2"/>
    <dgm:cxn modelId="{685CEBFC-32A4-4A53-87BA-CCD30945F4F3}" type="presParOf" srcId="{63BE93C5-B544-4E42-926C-7D6BEC422D89}" destId="{5C70BB06-B0D3-47C0-A7A2-3AE53C8FE0B6}" srcOrd="9" destOrd="0" presId="urn:microsoft.com/office/officeart/2005/8/layout/vList2"/>
    <dgm:cxn modelId="{FB6E6F12-3B08-4964-A4E1-BBC46D4B1A54}" type="presParOf" srcId="{63BE93C5-B544-4E42-926C-7D6BEC422D89}" destId="{74D4D823-8EA0-4276-95F2-F60A9CE99E0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8066A-1094-40CE-86A6-CBAF78AA9A59}" type="doc">
      <dgm:prSet loTypeId="urn:microsoft.com/office/officeart/2005/8/layout/cycle5" loCatId="cycle" qsTypeId="urn:microsoft.com/office/officeart/2005/8/quickstyle/simple3" qsCatId="simple" csTypeId="urn:microsoft.com/office/officeart/2005/8/colors/accent4_2" csCatId="accent4" phldr="1"/>
      <dgm:spPr/>
    </dgm:pt>
    <dgm:pt modelId="{39131B62-DF73-487C-BC20-CF3C4EC104E2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Россия, страны СНГ и дальнее зарубежье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E9BF773-EBB5-48F5-B9AE-8ACA361AAB39}" type="parTrans" cxnId="{5D641F04-133C-46C0-AF63-C8AC10C25026}">
      <dgm:prSet/>
      <dgm:spPr/>
      <dgm:t>
        <a:bodyPr/>
        <a:lstStyle/>
        <a:p>
          <a:endParaRPr lang="ru-RU" sz="1200"/>
        </a:p>
      </dgm:t>
    </dgm:pt>
    <dgm:pt modelId="{FC3317E8-B41B-41FE-8FB1-0143E0E01E07}" type="sibTrans" cxnId="{5D641F04-133C-46C0-AF63-C8AC10C25026}">
      <dgm:prSet/>
      <dgm:spPr>
        <a:ln>
          <a:solidFill>
            <a:srgbClr val="6E6E6E"/>
          </a:solidFill>
        </a:ln>
      </dgm:spPr>
      <dgm:t>
        <a:bodyPr/>
        <a:lstStyle/>
        <a:p>
          <a:endParaRPr lang="ru-RU" sz="1200"/>
        </a:p>
      </dgm:t>
    </dgm:pt>
    <dgm:pt modelId="{B13E6ECE-0D6C-46BF-BEBA-46113ED94D3D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Опыт разработок ПО в разных сферах экономики 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49135AC9-446F-4FA5-9F7C-05CF9C2EFC1B}" type="parTrans" cxnId="{AA81AC20-EAA2-4AD8-BA9F-36FB83039A97}">
      <dgm:prSet/>
      <dgm:spPr/>
      <dgm:t>
        <a:bodyPr/>
        <a:lstStyle/>
        <a:p>
          <a:endParaRPr lang="ru-RU" sz="1200"/>
        </a:p>
      </dgm:t>
    </dgm:pt>
    <dgm:pt modelId="{A43378AC-D720-452F-BF0A-3B0B63ADD67C}" type="sibTrans" cxnId="{AA81AC20-EAA2-4AD8-BA9F-36FB83039A97}">
      <dgm:prSet/>
      <dgm:spPr>
        <a:ln>
          <a:solidFill>
            <a:srgbClr val="6E6E6E"/>
          </a:solidFill>
        </a:ln>
      </dgm:spPr>
      <dgm:t>
        <a:bodyPr/>
        <a:lstStyle/>
        <a:p>
          <a:endParaRPr lang="ru-RU" sz="1200"/>
        </a:p>
      </dgm:t>
    </dgm:pt>
    <dgm:pt modelId="{E9734FF2-B2C7-48DE-AFE9-3B0F29C949CE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30+ разработчиков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1D3F0B65-F2A9-407B-A8AB-6B993DDE8A7A}" type="parTrans" cxnId="{B38B8DF4-85F5-405C-857E-2C509D7DCB79}">
      <dgm:prSet/>
      <dgm:spPr/>
      <dgm:t>
        <a:bodyPr/>
        <a:lstStyle/>
        <a:p>
          <a:endParaRPr lang="ru-RU" sz="1200"/>
        </a:p>
      </dgm:t>
    </dgm:pt>
    <dgm:pt modelId="{3EE9547C-85FE-443F-A425-48F8EE9B23A4}" type="sibTrans" cxnId="{B38B8DF4-85F5-405C-857E-2C509D7DCB79}">
      <dgm:prSet/>
      <dgm:spPr>
        <a:ln>
          <a:solidFill>
            <a:srgbClr val="6E6E6E"/>
          </a:solidFill>
        </a:ln>
      </dgm:spPr>
      <dgm:t>
        <a:bodyPr/>
        <a:lstStyle/>
        <a:p>
          <a:endParaRPr lang="ru-RU" sz="1200"/>
        </a:p>
      </dgm:t>
    </dgm:pt>
    <dgm:pt modelId="{A58A4E4F-4FBC-4D8C-B649-051CE89B6CE5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Полный цикл от обследования до сопровождения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B763DF00-E96D-4AFD-9641-27F69B2140CB}" type="parTrans" cxnId="{9C0E577F-8F3C-4236-9CAD-95D4A4E7A46C}">
      <dgm:prSet/>
      <dgm:spPr/>
      <dgm:t>
        <a:bodyPr/>
        <a:lstStyle/>
        <a:p>
          <a:endParaRPr lang="ru-RU" sz="1200"/>
        </a:p>
      </dgm:t>
    </dgm:pt>
    <dgm:pt modelId="{09C6E05C-4B5B-45E0-BFE5-0E356A03320A}" type="sibTrans" cxnId="{9C0E577F-8F3C-4236-9CAD-95D4A4E7A46C}">
      <dgm:prSet/>
      <dgm:spPr>
        <a:ln>
          <a:solidFill>
            <a:srgbClr val="6E6E6E"/>
          </a:solidFill>
        </a:ln>
      </dgm:spPr>
      <dgm:t>
        <a:bodyPr/>
        <a:lstStyle/>
        <a:p>
          <a:endParaRPr lang="ru-RU" sz="1200"/>
        </a:p>
      </dgm:t>
    </dgm:pt>
    <dgm:pt modelId="{55D3063C-6700-43C1-8959-E46BB66B18F5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SSL, 3DES, XML, JSON,</a:t>
          </a:r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n-US" sz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Jboss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4436E6D6-5A00-40E3-A9C5-EDBF58F2F123}" type="parTrans" cxnId="{B10BFDC3-100D-4F9C-A41A-D6CD25BB0327}">
      <dgm:prSet/>
      <dgm:spPr/>
      <dgm:t>
        <a:bodyPr/>
        <a:lstStyle/>
        <a:p>
          <a:endParaRPr lang="ru-RU" sz="1200"/>
        </a:p>
      </dgm:t>
    </dgm:pt>
    <dgm:pt modelId="{3D26B31C-3057-4771-874F-1A1086D6DCB7}" type="sibTrans" cxnId="{B10BFDC3-100D-4F9C-A41A-D6CD25BB0327}">
      <dgm:prSet/>
      <dgm:spPr>
        <a:ln>
          <a:solidFill>
            <a:srgbClr val="6E6E6E"/>
          </a:solidFill>
        </a:ln>
      </dgm:spPr>
      <dgm:t>
        <a:bodyPr/>
        <a:lstStyle/>
        <a:p>
          <a:endParaRPr lang="ru-RU" sz="1200"/>
        </a:p>
      </dgm:t>
    </dgm:pt>
    <dgm:pt modelId="{0354B19F-3B8B-4E1F-A50F-650DDCE6653B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Mobile: IPhone, IPad, Android</a:t>
          </a:r>
          <a:r>
            <a:rPr lang="ru-RU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, </a:t>
          </a:r>
          <a:r>
            <a:rPr lang="en-US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Windows Mobile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A100DD6-465D-40CF-A1D4-BFE0153509F3}" type="parTrans" cxnId="{47706DC6-B658-45F4-9C2F-F9E887265B28}">
      <dgm:prSet/>
      <dgm:spPr/>
      <dgm:t>
        <a:bodyPr/>
        <a:lstStyle/>
        <a:p>
          <a:endParaRPr lang="ru-RU" sz="1200"/>
        </a:p>
      </dgm:t>
    </dgm:pt>
    <dgm:pt modelId="{59AE690F-E02B-4724-A70C-DB9F3EFE10C8}" type="sibTrans" cxnId="{47706DC6-B658-45F4-9C2F-F9E887265B28}">
      <dgm:prSet/>
      <dgm:spPr>
        <a:ln>
          <a:solidFill>
            <a:srgbClr val="6E6E6E"/>
          </a:solidFill>
        </a:ln>
      </dgm:spPr>
      <dgm:t>
        <a:bodyPr/>
        <a:lstStyle/>
        <a:p>
          <a:endParaRPr lang="ru-RU" sz="1200"/>
        </a:p>
      </dgm:t>
    </dgm:pt>
    <dgm:pt modelId="{53D5FA34-023B-43BF-8B98-BF853F71C283}">
      <dgm:prSet phldrT="[Текст]" custT="1"/>
      <dgm:spPr>
        <a:solidFill>
          <a:schemeClr val="accent1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  <a:latin typeface="Trebuchet MS" panose="020B0603020202020204" pitchFamily="34" charset="0"/>
            </a:rPr>
            <a:t>Web: struts, grails, spring, </a:t>
          </a:r>
          <a:r>
            <a:rPr lang="en-US" sz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gwt</a:t>
          </a:r>
          <a:endParaRPr lang="ru-RU" sz="12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D8E9206-6EC4-49FF-B74A-12B7E46326B6}" type="sibTrans" cxnId="{AE101F3F-8AF5-443E-8297-066BE921645F}">
      <dgm:prSet/>
      <dgm:spPr/>
      <dgm:t>
        <a:bodyPr/>
        <a:lstStyle/>
        <a:p>
          <a:endParaRPr lang="ru-RU" sz="1200"/>
        </a:p>
      </dgm:t>
    </dgm:pt>
    <dgm:pt modelId="{4B53FF1F-BF16-4787-8D5D-A59CE760286D}" type="parTrans" cxnId="{AE101F3F-8AF5-443E-8297-066BE921645F}">
      <dgm:prSet/>
      <dgm:spPr/>
      <dgm:t>
        <a:bodyPr/>
        <a:lstStyle/>
        <a:p>
          <a:endParaRPr lang="ru-RU" sz="1200"/>
        </a:p>
      </dgm:t>
    </dgm:pt>
    <dgm:pt modelId="{E862A5A4-E6AD-414B-85C2-D02B973DFBBB}" type="pres">
      <dgm:prSet presAssocID="{6748066A-1094-40CE-86A6-CBAF78AA9A59}" presName="cycle" presStyleCnt="0">
        <dgm:presLayoutVars>
          <dgm:dir/>
          <dgm:resizeHandles val="exact"/>
        </dgm:presLayoutVars>
      </dgm:prSet>
      <dgm:spPr/>
    </dgm:pt>
    <dgm:pt modelId="{8173C10B-A76B-4257-BA53-528990894622}" type="pres">
      <dgm:prSet presAssocID="{39131B62-DF73-487C-BC20-CF3C4EC104E2}" presName="node" presStyleLbl="node1" presStyleIdx="0" presStyleCnt="7" custScaleX="147087" custScaleY="8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A0B6-9BFA-47D5-8B5D-B620E8E32A30}" type="pres">
      <dgm:prSet presAssocID="{39131B62-DF73-487C-BC20-CF3C4EC104E2}" presName="spNode" presStyleCnt="0"/>
      <dgm:spPr/>
    </dgm:pt>
    <dgm:pt modelId="{6615DEE3-6610-48E6-A1AB-40C041089CB7}" type="pres">
      <dgm:prSet presAssocID="{FC3317E8-B41B-41FE-8FB1-0143E0E01E07}" presName="sibTrans" presStyleLbl="sibTrans1D1" presStyleIdx="0" presStyleCnt="7"/>
      <dgm:spPr/>
      <dgm:t>
        <a:bodyPr/>
        <a:lstStyle/>
        <a:p>
          <a:endParaRPr lang="ru-RU"/>
        </a:p>
      </dgm:t>
    </dgm:pt>
    <dgm:pt modelId="{0134086F-CAF1-4D17-90D5-7BD92CD81C53}" type="pres">
      <dgm:prSet presAssocID="{A58A4E4F-4FBC-4D8C-B649-051CE89B6CE5}" presName="node" presStyleLbl="node1" presStyleIdx="1" presStyleCnt="7" custScaleX="147047" custScaleY="85263" custRadScaleRad="104334" custRadScaleInc="6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87C48-E2CF-43AF-8EAA-D51329FD15AB}" type="pres">
      <dgm:prSet presAssocID="{A58A4E4F-4FBC-4D8C-B649-051CE89B6CE5}" presName="spNode" presStyleCnt="0"/>
      <dgm:spPr/>
    </dgm:pt>
    <dgm:pt modelId="{E3D2B3EB-7533-457B-AA42-1257925892F7}" type="pres">
      <dgm:prSet presAssocID="{09C6E05C-4B5B-45E0-BFE5-0E356A03320A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8BCE232-6A21-4672-B526-11B3922CBB56}" type="pres">
      <dgm:prSet presAssocID="{B13E6ECE-0D6C-46BF-BEBA-46113ED94D3D}" presName="node" presStyleLbl="node1" presStyleIdx="2" presStyleCnt="7" custScaleX="147047" custScaleY="85263" custRadScaleRad="99645" custRadScaleInc="-1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52F1B-6974-4B35-8163-98447A5AB697}" type="pres">
      <dgm:prSet presAssocID="{B13E6ECE-0D6C-46BF-BEBA-46113ED94D3D}" presName="spNode" presStyleCnt="0"/>
      <dgm:spPr/>
    </dgm:pt>
    <dgm:pt modelId="{6F647BCB-9B74-4E4F-8688-EC633AF3C4BA}" type="pres">
      <dgm:prSet presAssocID="{A43378AC-D720-452F-BF0A-3B0B63ADD67C}" presName="sibTrans" presStyleLbl="sibTrans1D1" presStyleIdx="2" presStyleCnt="7"/>
      <dgm:spPr/>
      <dgm:t>
        <a:bodyPr/>
        <a:lstStyle/>
        <a:p>
          <a:endParaRPr lang="ru-RU"/>
        </a:p>
      </dgm:t>
    </dgm:pt>
    <dgm:pt modelId="{D463D8B4-0C6B-498F-9FEE-3CB1FD0C0282}" type="pres">
      <dgm:prSet presAssocID="{55D3063C-6700-43C1-8959-E46BB66B18F5}" presName="node" presStyleLbl="node1" presStyleIdx="3" presStyleCnt="7" custScaleX="147087" custScaleY="85156" custRadScaleRad="101805" custRadScaleInc="-59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41D0-62F6-47C8-A3DE-4C8BB41D421E}" type="pres">
      <dgm:prSet presAssocID="{55D3063C-6700-43C1-8959-E46BB66B18F5}" presName="spNode" presStyleCnt="0"/>
      <dgm:spPr/>
    </dgm:pt>
    <dgm:pt modelId="{5F8DFBB4-BE6D-4FCA-BECA-074D81B15998}" type="pres">
      <dgm:prSet presAssocID="{3D26B31C-3057-4771-874F-1A1086D6DCB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975C888-E2FE-4B31-9D57-3A09F8DC49A0}" type="pres">
      <dgm:prSet presAssocID="{53D5FA34-023B-43BF-8B98-BF853F71C283}" presName="node" presStyleLbl="node1" presStyleIdx="4" presStyleCnt="7" custScaleX="147047" custScaleY="85263" custRadScaleRad="97174" custRadScaleInc="29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EBF4D-8C14-45A9-B1AE-B96567447112}" type="pres">
      <dgm:prSet presAssocID="{53D5FA34-023B-43BF-8B98-BF853F71C283}" presName="spNode" presStyleCnt="0"/>
      <dgm:spPr/>
    </dgm:pt>
    <dgm:pt modelId="{A83889D4-07C3-4D0A-A281-5705D099FE81}" type="pres">
      <dgm:prSet presAssocID="{FD8E9206-6EC4-49FF-B74A-12B7E46326B6}" presName="sibTrans" presStyleLbl="sibTrans1D1" presStyleIdx="4" presStyleCnt="7"/>
      <dgm:spPr/>
      <dgm:t>
        <a:bodyPr/>
        <a:lstStyle/>
        <a:p>
          <a:endParaRPr lang="ru-RU"/>
        </a:p>
      </dgm:t>
    </dgm:pt>
    <dgm:pt modelId="{BD244116-6773-44EB-8711-C57D51A9F54B}" type="pres">
      <dgm:prSet presAssocID="{0354B19F-3B8B-4E1F-A50F-650DDCE6653B}" presName="node" presStyleLbl="node1" presStyleIdx="5" presStyleCnt="7" custScaleX="147047" custScaleY="85263" custRadScaleRad="94211" custRadScaleInc="16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CF657-C543-4B80-B1FD-B45C87330D8E}" type="pres">
      <dgm:prSet presAssocID="{0354B19F-3B8B-4E1F-A50F-650DDCE6653B}" presName="spNode" presStyleCnt="0"/>
      <dgm:spPr/>
    </dgm:pt>
    <dgm:pt modelId="{6F644A4D-1ECE-4868-8D7E-79728C90D40D}" type="pres">
      <dgm:prSet presAssocID="{59AE690F-E02B-4724-A70C-DB9F3EFE10C8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A920566-0FFC-4BFB-9305-52671E008C1C}" type="pres">
      <dgm:prSet presAssocID="{E9734FF2-B2C7-48DE-AFE9-3B0F29C949CE}" presName="node" presStyleLbl="node1" presStyleIdx="6" presStyleCnt="7" custScaleX="147087" custScaleY="85156" custRadScaleRad="96626" custRadScaleInc="-5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AE3A1-9B0E-4BDF-807C-5280B0A4E2C6}" type="pres">
      <dgm:prSet presAssocID="{E9734FF2-B2C7-48DE-AFE9-3B0F29C949CE}" presName="spNode" presStyleCnt="0"/>
      <dgm:spPr/>
    </dgm:pt>
    <dgm:pt modelId="{F0D8B74A-9997-455F-BBF6-2C937D311671}" type="pres">
      <dgm:prSet presAssocID="{3EE9547C-85FE-443F-A425-48F8EE9B23A4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AE101F3F-8AF5-443E-8297-066BE921645F}" srcId="{6748066A-1094-40CE-86A6-CBAF78AA9A59}" destId="{53D5FA34-023B-43BF-8B98-BF853F71C283}" srcOrd="4" destOrd="0" parTransId="{4B53FF1F-BF16-4787-8D5D-A59CE760286D}" sibTransId="{FD8E9206-6EC4-49FF-B74A-12B7E46326B6}"/>
    <dgm:cxn modelId="{4A0254EE-9CBF-4D0C-82E7-9206F12F901D}" type="presOf" srcId="{A43378AC-D720-452F-BF0A-3B0B63ADD67C}" destId="{6F647BCB-9B74-4E4F-8688-EC633AF3C4BA}" srcOrd="0" destOrd="0" presId="urn:microsoft.com/office/officeart/2005/8/layout/cycle5"/>
    <dgm:cxn modelId="{7EFDF40D-A6FA-4C3A-B50A-C632197D0E88}" type="presOf" srcId="{0354B19F-3B8B-4E1F-A50F-650DDCE6653B}" destId="{BD244116-6773-44EB-8711-C57D51A9F54B}" srcOrd="0" destOrd="0" presId="urn:microsoft.com/office/officeart/2005/8/layout/cycle5"/>
    <dgm:cxn modelId="{9380C9B8-4F77-4D55-9F81-9DD56CBA1CE3}" type="presOf" srcId="{59AE690F-E02B-4724-A70C-DB9F3EFE10C8}" destId="{6F644A4D-1ECE-4868-8D7E-79728C90D40D}" srcOrd="0" destOrd="0" presId="urn:microsoft.com/office/officeart/2005/8/layout/cycle5"/>
    <dgm:cxn modelId="{E2A80A45-3EBE-4387-9EF9-A5850DAB121D}" type="presOf" srcId="{55D3063C-6700-43C1-8959-E46BB66B18F5}" destId="{D463D8B4-0C6B-498F-9FEE-3CB1FD0C0282}" srcOrd="0" destOrd="0" presId="urn:microsoft.com/office/officeart/2005/8/layout/cycle5"/>
    <dgm:cxn modelId="{F4A8E2F9-BE70-449F-AC23-290141E5757B}" type="presOf" srcId="{3D26B31C-3057-4771-874F-1A1086D6DCB7}" destId="{5F8DFBB4-BE6D-4FCA-BECA-074D81B15998}" srcOrd="0" destOrd="0" presId="urn:microsoft.com/office/officeart/2005/8/layout/cycle5"/>
    <dgm:cxn modelId="{B38B8DF4-85F5-405C-857E-2C509D7DCB79}" srcId="{6748066A-1094-40CE-86A6-CBAF78AA9A59}" destId="{E9734FF2-B2C7-48DE-AFE9-3B0F29C949CE}" srcOrd="6" destOrd="0" parTransId="{1D3F0B65-F2A9-407B-A8AB-6B993DDE8A7A}" sibTransId="{3EE9547C-85FE-443F-A425-48F8EE9B23A4}"/>
    <dgm:cxn modelId="{47706DC6-B658-45F4-9C2F-F9E887265B28}" srcId="{6748066A-1094-40CE-86A6-CBAF78AA9A59}" destId="{0354B19F-3B8B-4E1F-A50F-650DDCE6653B}" srcOrd="5" destOrd="0" parTransId="{0A100DD6-465D-40CF-A1D4-BFE0153509F3}" sibTransId="{59AE690F-E02B-4724-A70C-DB9F3EFE10C8}"/>
    <dgm:cxn modelId="{AD89526D-D520-43BD-A7F0-EE0C8F342FDE}" type="presOf" srcId="{FC3317E8-B41B-41FE-8FB1-0143E0E01E07}" destId="{6615DEE3-6610-48E6-A1AB-40C041089CB7}" srcOrd="0" destOrd="0" presId="urn:microsoft.com/office/officeart/2005/8/layout/cycle5"/>
    <dgm:cxn modelId="{9C0E577F-8F3C-4236-9CAD-95D4A4E7A46C}" srcId="{6748066A-1094-40CE-86A6-CBAF78AA9A59}" destId="{A58A4E4F-4FBC-4D8C-B649-051CE89B6CE5}" srcOrd="1" destOrd="0" parTransId="{B763DF00-E96D-4AFD-9641-27F69B2140CB}" sibTransId="{09C6E05C-4B5B-45E0-BFE5-0E356A03320A}"/>
    <dgm:cxn modelId="{B10BFDC3-100D-4F9C-A41A-D6CD25BB0327}" srcId="{6748066A-1094-40CE-86A6-CBAF78AA9A59}" destId="{55D3063C-6700-43C1-8959-E46BB66B18F5}" srcOrd="3" destOrd="0" parTransId="{4436E6D6-5A00-40E3-A9C5-EDBF58F2F123}" sibTransId="{3D26B31C-3057-4771-874F-1A1086D6DCB7}"/>
    <dgm:cxn modelId="{FE2B1BA0-185D-44AE-9E1C-328D870520F2}" type="presOf" srcId="{FD8E9206-6EC4-49FF-B74A-12B7E46326B6}" destId="{A83889D4-07C3-4D0A-A281-5705D099FE81}" srcOrd="0" destOrd="0" presId="urn:microsoft.com/office/officeart/2005/8/layout/cycle5"/>
    <dgm:cxn modelId="{CFB3FB26-5EAB-4D87-BA36-7D8D6A01FD71}" type="presOf" srcId="{09C6E05C-4B5B-45E0-BFE5-0E356A03320A}" destId="{E3D2B3EB-7533-457B-AA42-1257925892F7}" srcOrd="0" destOrd="0" presId="urn:microsoft.com/office/officeart/2005/8/layout/cycle5"/>
    <dgm:cxn modelId="{A1BC5045-F585-4C10-97E8-674348F0437B}" type="presOf" srcId="{A58A4E4F-4FBC-4D8C-B649-051CE89B6CE5}" destId="{0134086F-CAF1-4D17-90D5-7BD92CD81C53}" srcOrd="0" destOrd="0" presId="urn:microsoft.com/office/officeart/2005/8/layout/cycle5"/>
    <dgm:cxn modelId="{AF49F114-4D88-43B9-82C5-2193275DC81F}" type="presOf" srcId="{B13E6ECE-0D6C-46BF-BEBA-46113ED94D3D}" destId="{08BCE232-6A21-4672-B526-11B3922CBB56}" srcOrd="0" destOrd="0" presId="urn:microsoft.com/office/officeart/2005/8/layout/cycle5"/>
    <dgm:cxn modelId="{9CFAE679-BFB9-4584-AF15-7CD8E885C95F}" type="presOf" srcId="{3EE9547C-85FE-443F-A425-48F8EE9B23A4}" destId="{F0D8B74A-9997-455F-BBF6-2C937D311671}" srcOrd="0" destOrd="0" presId="urn:microsoft.com/office/officeart/2005/8/layout/cycle5"/>
    <dgm:cxn modelId="{AA81AC20-EAA2-4AD8-BA9F-36FB83039A97}" srcId="{6748066A-1094-40CE-86A6-CBAF78AA9A59}" destId="{B13E6ECE-0D6C-46BF-BEBA-46113ED94D3D}" srcOrd="2" destOrd="0" parTransId="{49135AC9-446F-4FA5-9F7C-05CF9C2EFC1B}" sibTransId="{A43378AC-D720-452F-BF0A-3B0B63ADD67C}"/>
    <dgm:cxn modelId="{69B2E291-B7F0-4BB6-ACB6-4B0872A3B894}" type="presOf" srcId="{53D5FA34-023B-43BF-8B98-BF853F71C283}" destId="{2975C888-E2FE-4B31-9D57-3A09F8DC49A0}" srcOrd="0" destOrd="0" presId="urn:microsoft.com/office/officeart/2005/8/layout/cycle5"/>
    <dgm:cxn modelId="{D279C3AB-6315-4606-96B6-00C1B030B197}" type="presOf" srcId="{6748066A-1094-40CE-86A6-CBAF78AA9A59}" destId="{E862A5A4-E6AD-414B-85C2-D02B973DFBBB}" srcOrd="0" destOrd="0" presId="urn:microsoft.com/office/officeart/2005/8/layout/cycle5"/>
    <dgm:cxn modelId="{E3B8ABED-E264-4F28-BAD3-AB973F9F65C2}" type="presOf" srcId="{E9734FF2-B2C7-48DE-AFE9-3B0F29C949CE}" destId="{EA920566-0FFC-4BFB-9305-52671E008C1C}" srcOrd="0" destOrd="0" presId="urn:microsoft.com/office/officeart/2005/8/layout/cycle5"/>
    <dgm:cxn modelId="{5D641F04-133C-46C0-AF63-C8AC10C25026}" srcId="{6748066A-1094-40CE-86A6-CBAF78AA9A59}" destId="{39131B62-DF73-487C-BC20-CF3C4EC104E2}" srcOrd="0" destOrd="0" parTransId="{2E9BF773-EBB5-48F5-B9AE-8ACA361AAB39}" sibTransId="{FC3317E8-B41B-41FE-8FB1-0143E0E01E07}"/>
    <dgm:cxn modelId="{07188C68-5886-4B93-A12E-EE3ABB0935F6}" type="presOf" srcId="{39131B62-DF73-487C-BC20-CF3C4EC104E2}" destId="{8173C10B-A76B-4257-BA53-528990894622}" srcOrd="0" destOrd="0" presId="urn:microsoft.com/office/officeart/2005/8/layout/cycle5"/>
    <dgm:cxn modelId="{B932C7F8-D20D-467E-9E8E-9A7119E84538}" type="presParOf" srcId="{E862A5A4-E6AD-414B-85C2-D02B973DFBBB}" destId="{8173C10B-A76B-4257-BA53-528990894622}" srcOrd="0" destOrd="0" presId="urn:microsoft.com/office/officeart/2005/8/layout/cycle5"/>
    <dgm:cxn modelId="{62B1886E-3088-486B-87C4-55BF1B52A073}" type="presParOf" srcId="{E862A5A4-E6AD-414B-85C2-D02B973DFBBB}" destId="{08ACA0B6-9BFA-47D5-8B5D-B620E8E32A30}" srcOrd="1" destOrd="0" presId="urn:microsoft.com/office/officeart/2005/8/layout/cycle5"/>
    <dgm:cxn modelId="{E8116CA1-67CE-4C25-8F55-0221148301E6}" type="presParOf" srcId="{E862A5A4-E6AD-414B-85C2-D02B973DFBBB}" destId="{6615DEE3-6610-48E6-A1AB-40C041089CB7}" srcOrd="2" destOrd="0" presId="urn:microsoft.com/office/officeart/2005/8/layout/cycle5"/>
    <dgm:cxn modelId="{89108246-8111-4C37-8666-1D8D006E37AB}" type="presParOf" srcId="{E862A5A4-E6AD-414B-85C2-D02B973DFBBB}" destId="{0134086F-CAF1-4D17-90D5-7BD92CD81C53}" srcOrd="3" destOrd="0" presId="urn:microsoft.com/office/officeart/2005/8/layout/cycle5"/>
    <dgm:cxn modelId="{78E51F7C-4B87-4A04-80F5-71A709FF8A6E}" type="presParOf" srcId="{E862A5A4-E6AD-414B-85C2-D02B973DFBBB}" destId="{F1387C48-E2CF-43AF-8EAA-D51329FD15AB}" srcOrd="4" destOrd="0" presId="urn:microsoft.com/office/officeart/2005/8/layout/cycle5"/>
    <dgm:cxn modelId="{CD8D0DE8-AF0D-444E-BEE4-9F70A771DD85}" type="presParOf" srcId="{E862A5A4-E6AD-414B-85C2-D02B973DFBBB}" destId="{E3D2B3EB-7533-457B-AA42-1257925892F7}" srcOrd="5" destOrd="0" presId="urn:microsoft.com/office/officeart/2005/8/layout/cycle5"/>
    <dgm:cxn modelId="{DF7656D2-42BB-4323-BF74-ADACB01C8426}" type="presParOf" srcId="{E862A5A4-E6AD-414B-85C2-D02B973DFBBB}" destId="{08BCE232-6A21-4672-B526-11B3922CBB56}" srcOrd="6" destOrd="0" presId="urn:microsoft.com/office/officeart/2005/8/layout/cycle5"/>
    <dgm:cxn modelId="{D65F71D1-CF46-498A-8E9E-9EE9B0291001}" type="presParOf" srcId="{E862A5A4-E6AD-414B-85C2-D02B973DFBBB}" destId="{D6E52F1B-6974-4B35-8163-98447A5AB697}" srcOrd="7" destOrd="0" presId="urn:microsoft.com/office/officeart/2005/8/layout/cycle5"/>
    <dgm:cxn modelId="{B8A65C93-2A87-4089-BBAA-C6753BF19295}" type="presParOf" srcId="{E862A5A4-E6AD-414B-85C2-D02B973DFBBB}" destId="{6F647BCB-9B74-4E4F-8688-EC633AF3C4BA}" srcOrd="8" destOrd="0" presId="urn:microsoft.com/office/officeart/2005/8/layout/cycle5"/>
    <dgm:cxn modelId="{66450559-5F25-40E1-987E-E31C133D8D57}" type="presParOf" srcId="{E862A5A4-E6AD-414B-85C2-D02B973DFBBB}" destId="{D463D8B4-0C6B-498F-9FEE-3CB1FD0C0282}" srcOrd="9" destOrd="0" presId="urn:microsoft.com/office/officeart/2005/8/layout/cycle5"/>
    <dgm:cxn modelId="{77FE2C48-0536-4998-84F2-89E0EE91BE22}" type="presParOf" srcId="{E862A5A4-E6AD-414B-85C2-D02B973DFBBB}" destId="{889E41D0-62F6-47C8-A3DE-4C8BB41D421E}" srcOrd="10" destOrd="0" presId="urn:microsoft.com/office/officeart/2005/8/layout/cycle5"/>
    <dgm:cxn modelId="{40309E2A-82B0-46B5-87E9-82693403BE31}" type="presParOf" srcId="{E862A5A4-E6AD-414B-85C2-D02B973DFBBB}" destId="{5F8DFBB4-BE6D-4FCA-BECA-074D81B15998}" srcOrd="11" destOrd="0" presId="urn:microsoft.com/office/officeart/2005/8/layout/cycle5"/>
    <dgm:cxn modelId="{C017E69A-CA78-4872-AAB1-276DFCAA6B18}" type="presParOf" srcId="{E862A5A4-E6AD-414B-85C2-D02B973DFBBB}" destId="{2975C888-E2FE-4B31-9D57-3A09F8DC49A0}" srcOrd="12" destOrd="0" presId="urn:microsoft.com/office/officeart/2005/8/layout/cycle5"/>
    <dgm:cxn modelId="{B13D55D7-9760-48DF-AA64-0608637975D5}" type="presParOf" srcId="{E862A5A4-E6AD-414B-85C2-D02B973DFBBB}" destId="{6DCEBF4D-8C14-45A9-B1AE-B96567447112}" srcOrd="13" destOrd="0" presId="urn:microsoft.com/office/officeart/2005/8/layout/cycle5"/>
    <dgm:cxn modelId="{0117A2A1-ECD3-474B-8784-78220B366178}" type="presParOf" srcId="{E862A5A4-E6AD-414B-85C2-D02B973DFBBB}" destId="{A83889D4-07C3-4D0A-A281-5705D099FE81}" srcOrd="14" destOrd="0" presId="urn:microsoft.com/office/officeart/2005/8/layout/cycle5"/>
    <dgm:cxn modelId="{5A81EC9F-C7D7-4DCC-AAFC-D1E68C4C976F}" type="presParOf" srcId="{E862A5A4-E6AD-414B-85C2-D02B973DFBBB}" destId="{BD244116-6773-44EB-8711-C57D51A9F54B}" srcOrd="15" destOrd="0" presId="urn:microsoft.com/office/officeart/2005/8/layout/cycle5"/>
    <dgm:cxn modelId="{B42AFC7A-2AF7-48F1-B8B6-AF3D408DEBE1}" type="presParOf" srcId="{E862A5A4-E6AD-414B-85C2-D02B973DFBBB}" destId="{BFCCF657-C543-4B80-B1FD-B45C87330D8E}" srcOrd="16" destOrd="0" presId="urn:microsoft.com/office/officeart/2005/8/layout/cycle5"/>
    <dgm:cxn modelId="{61025BF1-74CB-4384-88C7-B66EEA7400A0}" type="presParOf" srcId="{E862A5A4-E6AD-414B-85C2-D02B973DFBBB}" destId="{6F644A4D-1ECE-4868-8D7E-79728C90D40D}" srcOrd="17" destOrd="0" presId="urn:microsoft.com/office/officeart/2005/8/layout/cycle5"/>
    <dgm:cxn modelId="{7FD54546-ECC7-4CAE-B99B-0E2D7F8C352C}" type="presParOf" srcId="{E862A5A4-E6AD-414B-85C2-D02B973DFBBB}" destId="{EA920566-0FFC-4BFB-9305-52671E008C1C}" srcOrd="18" destOrd="0" presId="urn:microsoft.com/office/officeart/2005/8/layout/cycle5"/>
    <dgm:cxn modelId="{6CE2375C-B277-4F3A-BA69-BB0B2E0A72CA}" type="presParOf" srcId="{E862A5A4-E6AD-414B-85C2-D02B973DFBBB}" destId="{47FAE3A1-9B0E-4BDF-807C-5280B0A4E2C6}" srcOrd="19" destOrd="0" presId="urn:microsoft.com/office/officeart/2005/8/layout/cycle5"/>
    <dgm:cxn modelId="{66B132DE-D22A-45A1-A0C1-2AFBC3AE2223}" type="presParOf" srcId="{E862A5A4-E6AD-414B-85C2-D02B973DFBBB}" destId="{F0D8B74A-9997-455F-BBF6-2C937D31167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89339-082D-4684-8E0A-7E0A3204BB5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D1DCDF-67F6-41F1-BB49-D2BD0B5E2B46}">
      <dgm:prSet/>
      <dgm:spPr/>
      <dgm:t>
        <a:bodyPr/>
        <a:lstStyle/>
        <a:p>
          <a:pPr rtl="0"/>
          <a:r>
            <a:rPr lang="en-US" b="0" i="0" baseline="0" dirty="0" smtClean="0">
              <a:latin typeface="Trebuchet MS" panose="020B0603020202020204" pitchFamily="34" charset="0"/>
            </a:rPr>
            <a:t>Web-</a:t>
          </a:r>
          <a:r>
            <a:rPr lang="ru-RU" b="0" i="0" baseline="0" dirty="0" smtClean="0">
              <a:latin typeface="Trebuchet MS" panose="020B0603020202020204" pitchFamily="34" charset="0"/>
            </a:rPr>
            <a:t>приложения</a:t>
          </a:r>
          <a:endParaRPr lang="ru-RU" dirty="0">
            <a:latin typeface="Trebuchet MS" panose="020B0603020202020204" pitchFamily="34" charset="0"/>
          </a:endParaRPr>
        </a:p>
      </dgm:t>
    </dgm:pt>
    <dgm:pt modelId="{878F872F-697B-4180-A8E4-050F5D3806D2}" type="parTrans" cxnId="{3B5C5B18-476F-4BB3-B01C-E78C509CA682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DF91BBC8-BAE9-49E0-BF50-A930683C539A}" type="sibTrans" cxnId="{3B5C5B18-476F-4BB3-B01C-E78C509CA682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370E1875-DF93-442F-AAF2-68606D5A97AE}">
      <dgm:prSet/>
      <dgm:spPr/>
      <dgm:t>
        <a:bodyPr/>
        <a:lstStyle/>
        <a:p>
          <a:pPr rtl="0"/>
          <a:r>
            <a:rPr lang="ru-RU" b="0" i="0" baseline="0" dirty="0" smtClean="0">
              <a:latin typeface="Trebuchet MS" panose="020B0603020202020204" pitchFamily="34" charset="0"/>
            </a:rPr>
            <a:t>Мобильные приложения под </a:t>
          </a:r>
          <a:r>
            <a:rPr lang="en-US" b="0" i="0" baseline="0" dirty="0" smtClean="0">
              <a:latin typeface="Trebuchet MS" panose="020B0603020202020204" pitchFamily="34" charset="0"/>
            </a:rPr>
            <a:t>IPhone/IPad</a:t>
          </a:r>
          <a:r>
            <a:rPr lang="ru-RU" b="0" i="0" baseline="0" dirty="0" smtClean="0">
              <a:latin typeface="Trebuchet MS" panose="020B0603020202020204" pitchFamily="34" charset="0"/>
            </a:rPr>
            <a:t>, </a:t>
          </a:r>
          <a:r>
            <a:rPr lang="en-US" b="0" i="0" baseline="0" dirty="0" smtClean="0">
              <a:latin typeface="Trebuchet MS" panose="020B0603020202020204" pitchFamily="34" charset="0"/>
            </a:rPr>
            <a:t>Android</a:t>
          </a:r>
          <a:r>
            <a:rPr lang="ru-RU" b="0" i="0" baseline="0" dirty="0" smtClean="0">
              <a:latin typeface="Trebuchet MS" panose="020B0603020202020204" pitchFamily="34" charset="0"/>
            </a:rPr>
            <a:t>, </a:t>
          </a:r>
          <a:r>
            <a:rPr lang="en-US" b="0" i="0" baseline="0" dirty="0" err="1" smtClean="0">
              <a:latin typeface="Trebuchet MS" panose="020B0603020202020204" pitchFamily="34" charset="0"/>
            </a:rPr>
            <a:t>WindowsPhone</a:t>
          </a:r>
          <a:endParaRPr lang="ru-RU" dirty="0">
            <a:latin typeface="Trebuchet MS" panose="020B0603020202020204" pitchFamily="34" charset="0"/>
          </a:endParaRPr>
        </a:p>
      </dgm:t>
    </dgm:pt>
    <dgm:pt modelId="{C9E74EBC-0C01-4C35-836F-598A44734D63}" type="parTrans" cxnId="{C3267A0C-AC75-439F-9498-61AFDF96D3D8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64FC9157-CC44-4363-BAA6-1D64BA0C7E3E}" type="sibTrans" cxnId="{C3267A0C-AC75-439F-9498-61AFDF96D3D8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EDA9691E-B1FF-4E78-9AA0-A7406E5335C2}">
      <dgm:prSet/>
      <dgm:spPr/>
      <dgm:t>
        <a:bodyPr/>
        <a:lstStyle/>
        <a:p>
          <a:pPr rtl="0"/>
          <a:r>
            <a:rPr lang="ru-RU" b="0" i="0" baseline="0" dirty="0" smtClean="0">
              <a:latin typeface="Trebuchet MS" panose="020B0603020202020204" pitchFamily="34" charset="0"/>
            </a:rPr>
            <a:t>Серверное и интеграционное программное обеспечение</a:t>
          </a:r>
          <a:endParaRPr lang="ru-RU" dirty="0">
            <a:latin typeface="Trebuchet MS" panose="020B0603020202020204" pitchFamily="34" charset="0"/>
          </a:endParaRPr>
        </a:p>
      </dgm:t>
    </dgm:pt>
    <dgm:pt modelId="{5AF931BE-ECA4-4FA9-A04B-516642FBA022}" type="parTrans" cxnId="{10F9EE1D-46EB-4495-BC9A-1E3048B04767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BD0FE32B-31FD-4AEE-9168-EA6133AD722F}" type="sibTrans" cxnId="{10F9EE1D-46EB-4495-BC9A-1E3048B04767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FDE22B5E-52DF-4876-B5CF-6CAF457AF994}">
      <dgm:prSet/>
      <dgm:spPr/>
      <dgm:t>
        <a:bodyPr/>
        <a:lstStyle/>
        <a:p>
          <a:pPr rtl="0"/>
          <a:r>
            <a:rPr lang="ru-RU" b="0" i="0" baseline="0" dirty="0" smtClean="0">
              <a:latin typeface="Trebuchet MS" panose="020B0603020202020204" pitchFamily="34" charset="0"/>
            </a:rPr>
            <a:t>Базы данных</a:t>
          </a:r>
          <a:endParaRPr lang="en-US" b="0" i="0" baseline="0" dirty="0">
            <a:latin typeface="Trebuchet MS" panose="020B0603020202020204" pitchFamily="34" charset="0"/>
          </a:endParaRPr>
        </a:p>
      </dgm:t>
    </dgm:pt>
    <dgm:pt modelId="{0A1A90AC-CD15-43C3-B9E4-087F2BA101E8}" type="parTrans" cxnId="{40B978EC-60B2-48F5-9BF0-B9A6416D88C5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052297BD-FD44-48A7-87AE-DEFEFB60735D}" type="sibTrans" cxnId="{40B978EC-60B2-48F5-9BF0-B9A6416D88C5}">
      <dgm:prSet/>
      <dgm:spPr/>
      <dgm:t>
        <a:bodyPr/>
        <a:lstStyle/>
        <a:p>
          <a:endParaRPr lang="ru-RU">
            <a:latin typeface="Trebuchet MS" panose="020B0603020202020204" pitchFamily="34" charset="0"/>
          </a:endParaRPr>
        </a:p>
      </dgm:t>
    </dgm:pt>
    <dgm:pt modelId="{9664560F-E7C0-4F75-BA6C-4BC006D2961F}" type="pres">
      <dgm:prSet presAssocID="{F3389339-082D-4684-8E0A-7E0A3204BB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9E0A49-09DE-4067-BCD7-E7E4E74D0AA4}" type="pres">
      <dgm:prSet presAssocID="{F3389339-082D-4684-8E0A-7E0A3204BB5E}" presName="diamond" presStyleLbl="bgShp" presStyleIdx="0" presStyleCnt="1"/>
      <dgm:spPr/>
    </dgm:pt>
    <dgm:pt modelId="{A1356EC7-C99D-4A00-AE76-EF097C2D42C4}" type="pres">
      <dgm:prSet presAssocID="{F3389339-082D-4684-8E0A-7E0A3204BB5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2CADD-D230-471E-B312-954164ED1BE4}" type="pres">
      <dgm:prSet presAssocID="{F3389339-082D-4684-8E0A-7E0A3204BB5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04E16-37A6-4421-A382-1B72D34AC26B}" type="pres">
      <dgm:prSet presAssocID="{F3389339-082D-4684-8E0A-7E0A3204BB5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DD74A-AE68-45AD-87EF-78EEA81E0848}" type="pres">
      <dgm:prSet presAssocID="{F3389339-082D-4684-8E0A-7E0A3204BB5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F927C-D41B-4C50-8C81-650683F6593B}" type="presOf" srcId="{F3389339-082D-4684-8E0A-7E0A3204BB5E}" destId="{9664560F-E7C0-4F75-BA6C-4BC006D2961F}" srcOrd="0" destOrd="0" presId="urn:microsoft.com/office/officeart/2005/8/layout/matrix3"/>
    <dgm:cxn modelId="{3B5C5B18-476F-4BB3-B01C-E78C509CA682}" srcId="{F3389339-082D-4684-8E0A-7E0A3204BB5E}" destId="{3CD1DCDF-67F6-41F1-BB49-D2BD0B5E2B46}" srcOrd="0" destOrd="0" parTransId="{878F872F-697B-4180-A8E4-050F5D3806D2}" sibTransId="{DF91BBC8-BAE9-49E0-BF50-A930683C539A}"/>
    <dgm:cxn modelId="{C3267A0C-AC75-439F-9498-61AFDF96D3D8}" srcId="{F3389339-082D-4684-8E0A-7E0A3204BB5E}" destId="{370E1875-DF93-442F-AAF2-68606D5A97AE}" srcOrd="1" destOrd="0" parTransId="{C9E74EBC-0C01-4C35-836F-598A44734D63}" sibTransId="{64FC9157-CC44-4363-BAA6-1D64BA0C7E3E}"/>
    <dgm:cxn modelId="{40B978EC-60B2-48F5-9BF0-B9A6416D88C5}" srcId="{F3389339-082D-4684-8E0A-7E0A3204BB5E}" destId="{FDE22B5E-52DF-4876-B5CF-6CAF457AF994}" srcOrd="3" destOrd="0" parTransId="{0A1A90AC-CD15-43C3-B9E4-087F2BA101E8}" sibTransId="{052297BD-FD44-48A7-87AE-DEFEFB60735D}"/>
    <dgm:cxn modelId="{10F9EE1D-46EB-4495-BC9A-1E3048B04767}" srcId="{F3389339-082D-4684-8E0A-7E0A3204BB5E}" destId="{EDA9691E-B1FF-4E78-9AA0-A7406E5335C2}" srcOrd="2" destOrd="0" parTransId="{5AF931BE-ECA4-4FA9-A04B-516642FBA022}" sibTransId="{BD0FE32B-31FD-4AEE-9168-EA6133AD722F}"/>
    <dgm:cxn modelId="{B1557DAA-6B40-43C7-A53B-55AA804C6236}" type="presOf" srcId="{FDE22B5E-52DF-4876-B5CF-6CAF457AF994}" destId="{CA9DD74A-AE68-45AD-87EF-78EEA81E0848}" srcOrd="0" destOrd="0" presId="urn:microsoft.com/office/officeart/2005/8/layout/matrix3"/>
    <dgm:cxn modelId="{8CF42C1B-11C7-4DE0-B417-9877B206A63F}" type="presOf" srcId="{EDA9691E-B1FF-4E78-9AA0-A7406E5335C2}" destId="{7B004E16-37A6-4421-A382-1B72D34AC26B}" srcOrd="0" destOrd="0" presId="urn:microsoft.com/office/officeart/2005/8/layout/matrix3"/>
    <dgm:cxn modelId="{731D9C78-8968-416A-B960-23DFAEF09710}" type="presOf" srcId="{370E1875-DF93-442F-AAF2-68606D5A97AE}" destId="{0772CADD-D230-471E-B312-954164ED1BE4}" srcOrd="0" destOrd="0" presId="urn:microsoft.com/office/officeart/2005/8/layout/matrix3"/>
    <dgm:cxn modelId="{A6CCFB0C-E04F-4E92-B3C3-4B5F621962ED}" type="presOf" srcId="{3CD1DCDF-67F6-41F1-BB49-D2BD0B5E2B46}" destId="{A1356EC7-C99D-4A00-AE76-EF097C2D42C4}" srcOrd="0" destOrd="0" presId="urn:microsoft.com/office/officeart/2005/8/layout/matrix3"/>
    <dgm:cxn modelId="{C09AE393-2E58-4903-B532-26A802E08AAD}" type="presParOf" srcId="{9664560F-E7C0-4F75-BA6C-4BC006D2961F}" destId="{3E9E0A49-09DE-4067-BCD7-E7E4E74D0AA4}" srcOrd="0" destOrd="0" presId="urn:microsoft.com/office/officeart/2005/8/layout/matrix3"/>
    <dgm:cxn modelId="{822C6B94-6E00-4A4F-98F9-D011DB7BF506}" type="presParOf" srcId="{9664560F-E7C0-4F75-BA6C-4BC006D2961F}" destId="{A1356EC7-C99D-4A00-AE76-EF097C2D42C4}" srcOrd="1" destOrd="0" presId="urn:microsoft.com/office/officeart/2005/8/layout/matrix3"/>
    <dgm:cxn modelId="{A82CBF85-EF5D-4EF5-9A69-173B282C5DD5}" type="presParOf" srcId="{9664560F-E7C0-4F75-BA6C-4BC006D2961F}" destId="{0772CADD-D230-471E-B312-954164ED1BE4}" srcOrd="2" destOrd="0" presId="urn:microsoft.com/office/officeart/2005/8/layout/matrix3"/>
    <dgm:cxn modelId="{0300A1FE-770F-4AF8-9B48-F78718D9ACA6}" type="presParOf" srcId="{9664560F-E7C0-4F75-BA6C-4BC006D2961F}" destId="{7B004E16-37A6-4421-A382-1B72D34AC26B}" srcOrd="3" destOrd="0" presId="urn:microsoft.com/office/officeart/2005/8/layout/matrix3"/>
    <dgm:cxn modelId="{8433F435-548F-491E-8DD9-17053F8E771B}" type="presParOf" srcId="{9664560F-E7C0-4F75-BA6C-4BC006D2961F}" destId="{CA9DD74A-AE68-45AD-87EF-78EEA81E084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A67CBA-65A7-42F3-B891-48835989F05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02FB604-D060-4000-85BA-E7840E8474F6}">
      <dgm:prSet phldrT="[Текст]"/>
      <dgm:spPr/>
      <dgm:t>
        <a:bodyPr/>
        <a:lstStyle/>
        <a:p>
          <a:r>
            <a:rPr lang="ru-RU" altLang="ko-KR" dirty="0" smtClean="0"/>
            <a:t>Разработка дизайна и дружественного интерфейса</a:t>
          </a:r>
          <a:r>
            <a:rPr lang="en-US" altLang="ko-KR" dirty="0" smtClean="0"/>
            <a:t>. </a:t>
          </a:r>
          <a:r>
            <a:rPr lang="ru-RU" altLang="ko-KR" dirty="0" err="1" smtClean="0"/>
            <a:t>Юзабилити</a:t>
          </a:r>
          <a:r>
            <a:rPr lang="ru-RU" altLang="ko-KR" dirty="0" smtClean="0"/>
            <a:t>.</a:t>
          </a:r>
        </a:p>
      </dgm:t>
    </dgm:pt>
    <dgm:pt modelId="{92C0A584-5244-40F8-AE65-0E2BD6FF2A84}" type="sibTrans" cxnId="{A7EDE668-21A1-468C-A9FD-8F1DF0E5A1A4}">
      <dgm:prSet/>
      <dgm:spPr/>
      <dgm:t>
        <a:bodyPr/>
        <a:lstStyle/>
        <a:p>
          <a:endParaRPr lang="ru-RU"/>
        </a:p>
      </dgm:t>
    </dgm:pt>
    <dgm:pt modelId="{9B6CF398-B194-4892-880D-B65165206035}" type="parTrans" cxnId="{A7EDE668-21A1-468C-A9FD-8F1DF0E5A1A4}">
      <dgm:prSet/>
      <dgm:spPr/>
      <dgm:t>
        <a:bodyPr/>
        <a:lstStyle/>
        <a:p>
          <a:endParaRPr lang="ru-RU"/>
        </a:p>
      </dgm:t>
    </dgm:pt>
    <dgm:pt modelId="{F6484397-FE08-4A09-9A20-9137665600E0}">
      <dgm:prSet phldrT="[Текст]"/>
      <dgm:spPr/>
      <dgm:t>
        <a:bodyPr/>
        <a:lstStyle/>
        <a:p>
          <a:r>
            <a:rPr lang="ru-RU" altLang="ko-KR" dirty="0" smtClean="0"/>
            <a:t>Проектирование программного обеспечения</a:t>
          </a:r>
          <a:endParaRPr lang="ru-RU" dirty="0" smtClean="0"/>
        </a:p>
      </dgm:t>
    </dgm:pt>
    <dgm:pt modelId="{F3F05E56-FFD1-4D7A-8BD5-96A4E8173D79}" type="sibTrans" cxnId="{CFCB8ABC-A8C7-48A7-B032-12BD8B80E9FF}">
      <dgm:prSet/>
      <dgm:spPr/>
      <dgm:t>
        <a:bodyPr/>
        <a:lstStyle/>
        <a:p>
          <a:endParaRPr lang="ru-RU"/>
        </a:p>
      </dgm:t>
    </dgm:pt>
    <dgm:pt modelId="{DF1A09AC-5CD9-4684-AABA-877200B66CB7}" type="parTrans" cxnId="{CFCB8ABC-A8C7-48A7-B032-12BD8B80E9FF}">
      <dgm:prSet/>
      <dgm:spPr/>
      <dgm:t>
        <a:bodyPr/>
        <a:lstStyle/>
        <a:p>
          <a:endParaRPr lang="ru-RU"/>
        </a:p>
      </dgm:t>
    </dgm:pt>
    <dgm:pt modelId="{E3ECA3DC-18DB-47D1-9496-15D605B86681}">
      <dgm:prSet phldrT="[Текст]"/>
      <dgm:spPr/>
      <dgm:t>
        <a:bodyPr/>
        <a:lstStyle/>
        <a:p>
          <a:r>
            <a:rPr lang="ru-RU" altLang="ko-KR" dirty="0" smtClean="0"/>
            <a:t>Разработка нового и </a:t>
          </a:r>
          <a:r>
            <a:rPr lang="ru-RU" altLang="ko-KR" dirty="0" err="1" smtClean="0"/>
            <a:t>рефакторинг</a:t>
          </a:r>
          <a:r>
            <a:rPr lang="ru-RU" altLang="ko-KR" dirty="0" smtClean="0"/>
            <a:t> существующего программного обеспечения</a:t>
          </a:r>
        </a:p>
      </dgm:t>
    </dgm:pt>
    <dgm:pt modelId="{43333669-A1F0-41E7-A3A1-DA39BDDC3BBE}" type="parTrans" cxnId="{E99BF6A0-5CEC-4280-A902-7193F0AD08C9}">
      <dgm:prSet/>
      <dgm:spPr/>
      <dgm:t>
        <a:bodyPr/>
        <a:lstStyle/>
        <a:p>
          <a:endParaRPr lang="ru-RU"/>
        </a:p>
      </dgm:t>
    </dgm:pt>
    <dgm:pt modelId="{20B485C3-0B47-4CE5-A65A-C2C2EAF599A0}" type="sibTrans" cxnId="{E99BF6A0-5CEC-4280-A902-7193F0AD08C9}">
      <dgm:prSet/>
      <dgm:spPr/>
      <dgm:t>
        <a:bodyPr/>
        <a:lstStyle/>
        <a:p>
          <a:endParaRPr lang="ru-RU"/>
        </a:p>
      </dgm:t>
    </dgm:pt>
    <dgm:pt modelId="{EA622602-FCE5-40FF-BF15-6E6D249CC996}">
      <dgm:prSet phldrT="[Текст]"/>
      <dgm:spPr/>
      <dgm:t>
        <a:bodyPr/>
        <a:lstStyle/>
        <a:p>
          <a:r>
            <a:rPr lang="ru-RU" altLang="ko-KR" dirty="0" smtClean="0"/>
            <a:t>Интеграция программного обеспечения с внешними системами</a:t>
          </a:r>
        </a:p>
      </dgm:t>
    </dgm:pt>
    <dgm:pt modelId="{AA02F1B2-BA2A-4BD1-95A5-4C49F768C6EE}" type="parTrans" cxnId="{1B18F227-4865-450D-9B80-8B918F786634}">
      <dgm:prSet/>
      <dgm:spPr/>
      <dgm:t>
        <a:bodyPr/>
        <a:lstStyle/>
        <a:p>
          <a:endParaRPr lang="ru-RU"/>
        </a:p>
      </dgm:t>
    </dgm:pt>
    <dgm:pt modelId="{63743774-DBCF-4F77-9F98-EE7326C1EB7E}" type="sibTrans" cxnId="{1B18F227-4865-450D-9B80-8B918F786634}">
      <dgm:prSet/>
      <dgm:spPr/>
      <dgm:t>
        <a:bodyPr/>
        <a:lstStyle/>
        <a:p>
          <a:endParaRPr lang="ru-RU"/>
        </a:p>
      </dgm:t>
    </dgm:pt>
    <dgm:pt modelId="{99A538A0-A0A5-4C75-ABC7-DDBECF68C3A8}">
      <dgm:prSet phldrT="[Текст]"/>
      <dgm:spPr/>
      <dgm:t>
        <a:bodyPr/>
        <a:lstStyle/>
        <a:p>
          <a:r>
            <a:rPr lang="ru-RU" altLang="ko-KR" dirty="0" smtClean="0"/>
            <a:t>Сопровождение программного обеспечения</a:t>
          </a:r>
        </a:p>
      </dgm:t>
    </dgm:pt>
    <dgm:pt modelId="{1F27F918-3F37-4415-91DD-0027AFB30F1A}" type="parTrans" cxnId="{B33F5C19-9606-4C66-8DF3-FF0AB6B1937A}">
      <dgm:prSet/>
      <dgm:spPr/>
      <dgm:t>
        <a:bodyPr/>
        <a:lstStyle/>
        <a:p>
          <a:endParaRPr lang="ru-RU"/>
        </a:p>
      </dgm:t>
    </dgm:pt>
    <dgm:pt modelId="{1139BE07-2C72-4C60-9952-0ED693D5E41F}" type="sibTrans" cxnId="{B33F5C19-9606-4C66-8DF3-FF0AB6B1937A}">
      <dgm:prSet/>
      <dgm:spPr/>
      <dgm:t>
        <a:bodyPr/>
        <a:lstStyle/>
        <a:p>
          <a:endParaRPr lang="ru-RU"/>
        </a:p>
      </dgm:t>
    </dgm:pt>
    <dgm:pt modelId="{63BE93C5-B544-4E42-926C-7D6BEC422D89}" type="pres">
      <dgm:prSet presAssocID="{7EA67CBA-65A7-42F3-B891-48835989F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687E1-032D-42EE-87EB-D812008BF91A}" type="pres">
      <dgm:prSet presAssocID="{F6484397-FE08-4A09-9A20-9137665600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7A28D-AC88-4041-9B6F-B858EA4D068A}" type="pres">
      <dgm:prSet presAssocID="{F3F05E56-FFD1-4D7A-8BD5-96A4E8173D79}" presName="spacer" presStyleCnt="0"/>
      <dgm:spPr/>
    </dgm:pt>
    <dgm:pt modelId="{82F8FD1A-70D3-480F-89AD-D460D5172743}" type="pres">
      <dgm:prSet presAssocID="{302FB604-D060-4000-85BA-E7840E8474F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0BB9E-9F35-4723-8C4F-4B506E75D784}" type="pres">
      <dgm:prSet presAssocID="{92C0A584-5244-40F8-AE65-0E2BD6FF2A84}" presName="spacer" presStyleCnt="0"/>
      <dgm:spPr/>
    </dgm:pt>
    <dgm:pt modelId="{FA1EC125-C62A-4EBE-8389-7BD0EC4860FB}" type="pres">
      <dgm:prSet presAssocID="{E3ECA3DC-18DB-47D1-9496-15D605B866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945D6-B863-437A-A149-353E037CE907}" type="pres">
      <dgm:prSet presAssocID="{20B485C3-0B47-4CE5-A65A-C2C2EAF599A0}" presName="spacer" presStyleCnt="0"/>
      <dgm:spPr/>
    </dgm:pt>
    <dgm:pt modelId="{1956D68E-2533-4D2C-9A88-5FB96C165642}" type="pres">
      <dgm:prSet presAssocID="{EA622602-FCE5-40FF-BF15-6E6D249CC9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0BB06-B0D3-47C0-A7A2-3AE53C8FE0B6}" type="pres">
      <dgm:prSet presAssocID="{63743774-DBCF-4F77-9F98-EE7326C1EB7E}" presName="spacer" presStyleCnt="0"/>
      <dgm:spPr/>
    </dgm:pt>
    <dgm:pt modelId="{74D4D823-8EA0-4276-95F2-F60A9CE99E0E}" type="pres">
      <dgm:prSet presAssocID="{99A538A0-A0A5-4C75-ABC7-DDBECF68C3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2CDAC-E6BF-48EB-B1FA-E50731D579D2}" type="presOf" srcId="{EA622602-FCE5-40FF-BF15-6E6D249CC996}" destId="{1956D68E-2533-4D2C-9A88-5FB96C165642}" srcOrd="0" destOrd="0" presId="urn:microsoft.com/office/officeart/2005/8/layout/vList2"/>
    <dgm:cxn modelId="{E99BF6A0-5CEC-4280-A902-7193F0AD08C9}" srcId="{7EA67CBA-65A7-42F3-B891-48835989F05E}" destId="{E3ECA3DC-18DB-47D1-9496-15D605B86681}" srcOrd="2" destOrd="0" parTransId="{43333669-A1F0-41E7-A3A1-DA39BDDC3BBE}" sibTransId="{20B485C3-0B47-4CE5-A65A-C2C2EAF599A0}"/>
    <dgm:cxn modelId="{A7EDE668-21A1-468C-A9FD-8F1DF0E5A1A4}" srcId="{7EA67CBA-65A7-42F3-B891-48835989F05E}" destId="{302FB604-D060-4000-85BA-E7840E8474F6}" srcOrd="1" destOrd="0" parTransId="{9B6CF398-B194-4892-880D-B65165206035}" sibTransId="{92C0A584-5244-40F8-AE65-0E2BD6FF2A84}"/>
    <dgm:cxn modelId="{60B1222D-9A44-4E92-8F72-37CA4E485E26}" type="presOf" srcId="{99A538A0-A0A5-4C75-ABC7-DDBECF68C3A8}" destId="{74D4D823-8EA0-4276-95F2-F60A9CE99E0E}" srcOrd="0" destOrd="0" presId="urn:microsoft.com/office/officeart/2005/8/layout/vList2"/>
    <dgm:cxn modelId="{1B18F227-4865-450D-9B80-8B918F786634}" srcId="{7EA67CBA-65A7-42F3-B891-48835989F05E}" destId="{EA622602-FCE5-40FF-BF15-6E6D249CC996}" srcOrd="3" destOrd="0" parTransId="{AA02F1B2-BA2A-4BD1-95A5-4C49F768C6EE}" sibTransId="{63743774-DBCF-4F77-9F98-EE7326C1EB7E}"/>
    <dgm:cxn modelId="{42C94B50-FD65-4F9E-B6AB-B86DB80543CF}" type="presOf" srcId="{E3ECA3DC-18DB-47D1-9496-15D605B86681}" destId="{FA1EC125-C62A-4EBE-8389-7BD0EC4860FB}" srcOrd="0" destOrd="0" presId="urn:microsoft.com/office/officeart/2005/8/layout/vList2"/>
    <dgm:cxn modelId="{CFCB8ABC-A8C7-48A7-B032-12BD8B80E9FF}" srcId="{7EA67CBA-65A7-42F3-B891-48835989F05E}" destId="{F6484397-FE08-4A09-9A20-9137665600E0}" srcOrd="0" destOrd="0" parTransId="{DF1A09AC-5CD9-4684-AABA-877200B66CB7}" sibTransId="{F3F05E56-FFD1-4D7A-8BD5-96A4E8173D79}"/>
    <dgm:cxn modelId="{CBE72689-3F98-449D-A404-A386A4D26BA7}" type="presOf" srcId="{302FB604-D060-4000-85BA-E7840E8474F6}" destId="{82F8FD1A-70D3-480F-89AD-D460D5172743}" srcOrd="0" destOrd="0" presId="urn:microsoft.com/office/officeart/2005/8/layout/vList2"/>
    <dgm:cxn modelId="{ABEEECA1-AE4A-478B-B2A2-79DD83E9DE29}" type="presOf" srcId="{7EA67CBA-65A7-42F3-B891-48835989F05E}" destId="{63BE93C5-B544-4E42-926C-7D6BEC422D89}" srcOrd="0" destOrd="0" presId="urn:microsoft.com/office/officeart/2005/8/layout/vList2"/>
    <dgm:cxn modelId="{4384F8FE-EBA3-44F4-A8AD-8F341F81B7B5}" type="presOf" srcId="{F6484397-FE08-4A09-9A20-9137665600E0}" destId="{B9E687E1-032D-42EE-87EB-D812008BF91A}" srcOrd="0" destOrd="0" presId="urn:microsoft.com/office/officeart/2005/8/layout/vList2"/>
    <dgm:cxn modelId="{B33F5C19-9606-4C66-8DF3-FF0AB6B1937A}" srcId="{7EA67CBA-65A7-42F3-B891-48835989F05E}" destId="{99A538A0-A0A5-4C75-ABC7-DDBECF68C3A8}" srcOrd="4" destOrd="0" parTransId="{1F27F918-3F37-4415-91DD-0027AFB30F1A}" sibTransId="{1139BE07-2C72-4C60-9952-0ED693D5E41F}"/>
    <dgm:cxn modelId="{6B5BD1BF-D6A3-4594-B3DF-6ED42B74F8B5}" type="presParOf" srcId="{63BE93C5-B544-4E42-926C-7D6BEC422D89}" destId="{B9E687E1-032D-42EE-87EB-D812008BF91A}" srcOrd="0" destOrd="0" presId="urn:microsoft.com/office/officeart/2005/8/layout/vList2"/>
    <dgm:cxn modelId="{BA457E5C-0655-4DCE-8EC6-1FEED50E5371}" type="presParOf" srcId="{63BE93C5-B544-4E42-926C-7D6BEC422D89}" destId="{0AE7A28D-AC88-4041-9B6F-B858EA4D068A}" srcOrd="1" destOrd="0" presId="urn:microsoft.com/office/officeart/2005/8/layout/vList2"/>
    <dgm:cxn modelId="{9EB1ABAE-AD48-4B34-A843-FECE160A5F0F}" type="presParOf" srcId="{63BE93C5-B544-4E42-926C-7D6BEC422D89}" destId="{82F8FD1A-70D3-480F-89AD-D460D5172743}" srcOrd="2" destOrd="0" presId="urn:microsoft.com/office/officeart/2005/8/layout/vList2"/>
    <dgm:cxn modelId="{ADF95F96-9454-411C-9AB9-E0F3704282C2}" type="presParOf" srcId="{63BE93C5-B544-4E42-926C-7D6BEC422D89}" destId="{DC20BB9E-9F35-4723-8C4F-4B506E75D784}" srcOrd="3" destOrd="0" presId="urn:microsoft.com/office/officeart/2005/8/layout/vList2"/>
    <dgm:cxn modelId="{81A32767-891D-4D66-AA92-2815E0177751}" type="presParOf" srcId="{63BE93C5-B544-4E42-926C-7D6BEC422D89}" destId="{FA1EC125-C62A-4EBE-8389-7BD0EC4860FB}" srcOrd="4" destOrd="0" presId="urn:microsoft.com/office/officeart/2005/8/layout/vList2"/>
    <dgm:cxn modelId="{36E89FA3-627F-422A-B986-A121F55C08AF}" type="presParOf" srcId="{63BE93C5-B544-4E42-926C-7D6BEC422D89}" destId="{722945D6-B863-437A-A149-353E037CE907}" srcOrd="5" destOrd="0" presId="urn:microsoft.com/office/officeart/2005/8/layout/vList2"/>
    <dgm:cxn modelId="{38E81D50-2C4A-4045-A4F2-A2A365D4AC9B}" type="presParOf" srcId="{63BE93C5-B544-4E42-926C-7D6BEC422D89}" destId="{1956D68E-2533-4D2C-9A88-5FB96C165642}" srcOrd="6" destOrd="0" presId="urn:microsoft.com/office/officeart/2005/8/layout/vList2"/>
    <dgm:cxn modelId="{A72D3894-E9DE-4089-A8E0-56300E900F5D}" type="presParOf" srcId="{63BE93C5-B544-4E42-926C-7D6BEC422D89}" destId="{5C70BB06-B0D3-47C0-A7A2-3AE53C8FE0B6}" srcOrd="7" destOrd="0" presId="urn:microsoft.com/office/officeart/2005/8/layout/vList2"/>
    <dgm:cxn modelId="{2402B051-9C73-4833-9198-EEDDE631BAE4}" type="presParOf" srcId="{63BE93C5-B544-4E42-926C-7D6BEC422D89}" destId="{74D4D823-8EA0-4276-95F2-F60A9CE99E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E687E1-032D-42EE-87EB-D812008BF91A}">
      <dsp:nvSpPr>
        <dsp:cNvPr id="0" name=""/>
        <dsp:cNvSpPr/>
      </dsp:nvSpPr>
      <dsp:spPr>
        <a:xfrm>
          <a:off x="0" y="98565"/>
          <a:ext cx="6096000" cy="6464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Банки и платежные системы</a:t>
          </a:r>
          <a:endParaRPr lang="ru-RU" sz="1700" kern="1200" dirty="0"/>
        </a:p>
      </dsp:txBody>
      <dsp:txXfrm>
        <a:off x="0" y="98565"/>
        <a:ext cx="6096000" cy="646425"/>
      </dsp:txXfrm>
    </dsp:sp>
    <dsp:sp modelId="{222328C0-7580-4279-B8D0-55C33DBACC87}">
      <dsp:nvSpPr>
        <dsp:cNvPr id="0" name=""/>
        <dsp:cNvSpPr/>
      </dsp:nvSpPr>
      <dsp:spPr>
        <a:xfrm>
          <a:off x="0" y="792088"/>
          <a:ext cx="6096000" cy="646425"/>
        </a:xfrm>
        <a:prstGeom prst="roundRect">
          <a:avLst/>
        </a:prstGeom>
        <a:solidFill>
          <a:schemeClr val="accent1">
            <a:shade val="80000"/>
            <a:hueOff val="83298"/>
            <a:satOff val="2511"/>
            <a:lumOff val="5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Системы управления жилыми поселками</a:t>
          </a:r>
          <a:endParaRPr lang="ru-RU" sz="1700" kern="1200" dirty="0"/>
        </a:p>
      </dsp:txBody>
      <dsp:txXfrm>
        <a:off x="0" y="792088"/>
        <a:ext cx="6096000" cy="646425"/>
      </dsp:txXfrm>
    </dsp:sp>
    <dsp:sp modelId="{82F8FD1A-70D3-480F-89AD-D460D5172743}">
      <dsp:nvSpPr>
        <dsp:cNvPr id="0" name=""/>
        <dsp:cNvSpPr/>
      </dsp:nvSpPr>
      <dsp:spPr>
        <a:xfrm>
          <a:off x="0" y="1489335"/>
          <a:ext cx="6096000" cy="646425"/>
        </a:xfrm>
        <a:prstGeom prst="roundRect">
          <a:avLst/>
        </a:prstGeom>
        <a:solidFill>
          <a:schemeClr val="accent1">
            <a:shade val="80000"/>
            <a:hueOff val="166596"/>
            <a:satOff val="5022"/>
            <a:lumOff val="10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Наукоемкое программное обеспечение</a:t>
          </a:r>
          <a:endParaRPr lang="ru-RU" sz="1700" kern="1200" dirty="0"/>
        </a:p>
      </dsp:txBody>
      <dsp:txXfrm>
        <a:off x="0" y="1489335"/>
        <a:ext cx="6096000" cy="646425"/>
      </dsp:txXfrm>
    </dsp:sp>
    <dsp:sp modelId="{FA1EC125-C62A-4EBE-8389-7BD0EC4860FB}">
      <dsp:nvSpPr>
        <dsp:cNvPr id="0" name=""/>
        <dsp:cNvSpPr/>
      </dsp:nvSpPr>
      <dsp:spPr>
        <a:xfrm>
          <a:off x="0" y="2184720"/>
          <a:ext cx="6096000" cy="646425"/>
        </a:xfrm>
        <a:prstGeom prst="roundRect">
          <a:avLst/>
        </a:prstGeom>
        <a:solidFill>
          <a:schemeClr val="accent1">
            <a:shade val="80000"/>
            <a:hueOff val="249894"/>
            <a:satOff val="7533"/>
            <a:lumOff val="15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Информационные системы</a:t>
          </a:r>
          <a:endParaRPr lang="ru-RU" sz="1700" kern="1200" dirty="0"/>
        </a:p>
      </dsp:txBody>
      <dsp:txXfrm>
        <a:off x="0" y="2184720"/>
        <a:ext cx="6096000" cy="646425"/>
      </dsp:txXfrm>
    </dsp:sp>
    <dsp:sp modelId="{1956D68E-2533-4D2C-9A88-5FB96C165642}">
      <dsp:nvSpPr>
        <dsp:cNvPr id="0" name=""/>
        <dsp:cNvSpPr/>
      </dsp:nvSpPr>
      <dsp:spPr>
        <a:xfrm>
          <a:off x="0" y="2880105"/>
          <a:ext cx="6096000" cy="646425"/>
        </a:xfrm>
        <a:prstGeom prst="roundRect">
          <a:avLst/>
        </a:prstGeom>
        <a:solidFill>
          <a:schemeClr val="accent1">
            <a:shade val="80000"/>
            <a:hueOff val="333193"/>
            <a:satOff val="10044"/>
            <a:lumOff val="202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Обучающие системы</a:t>
          </a:r>
          <a:endParaRPr lang="ru-RU" sz="1700" kern="1200" dirty="0"/>
        </a:p>
      </dsp:txBody>
      <dsp:txXfrm>
        <a:off x="0" y="2880105"/>
        <a:ext cx="6096000" cy="646425"/>
      </dsp:txXfrm>
    </dsp:sp>
    <dsp:sp modelId="{74D4D823-8EA0-4276-95F2-F60A9CE99E0E}">
      <dsp:nvSpPr>
        <dsp:cNvPr id="0" name=""/>
        <dsp:cNvSpPr/>
      </dsp:nvSpPr>
      <dsp:spPr>
        <a:xfrm>
          <a:off x="0" y="3575490"/>
          <a:ext cx="6096000" cy="646425"/>
        </a:xfrm>
        <a:prstGeom prst="roundRect">
          <a:avLst/>
        </a:prstGeom>
        <a:solidFill>
          <a:schemeClr val="accent1">
            <a:shade val="80000"/>
            <a:hueOff val="416491"/>
            <a:satOff val="12555"/>
            <a:lumOff val="252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Программное обеспечение в области медицины и здорового образа жизни</a:t>
          </a:r>
          <a:endParaRPr lang="ru-RU" sz="1700" kern="1200" dirty="0"/>
        </a:p>
      </dsp:txBody>
      <dsp:txXfrm>
        <a:off x="0" y="3575490"/>
        <a:ext cx="6096000" cy="6464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73C10B-A76B-4257-BA53-528990894622}">
      <dsp:nvSpPr>
        <dsp:cNvPr id="0" name=""/>
        <dsp:cNvSpPr/>
      </dsp:nvSpPr>
      <dsp:spPr>
        <a:xfrm>
          <a:off x="2716024" y="47951"/>
          <a:ext cx="1901318" cy="715499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Россия, страны СНГ и дальнее зарубежье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2716024" y="47951"/>
        <a:ext cx="1901318" cy="715499"/>
      </dsp:txXfrm>
    </dsp:sp>
    <dsp:sp modelId="{6615DEE3-6610-48E6-A1AB-40C041089CB7}">
      <dsp:nvSpPr>
        <dsp:cNvPr id="0" name=""/>
        <dsp:cNvSpPr/>
      </dsp:nvSpPr>
      <dsp:spPr>
        <a:xfrm>
          <a:off x="1461376" y="478625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3393660" y="217633"/>
              </a:moveTo>
              <a:arcTo wR="2395914" hR="2395914" stAng="17676589" swAng="1123083"/>
            </a:path>
          </a:pathLst>
        </a:custGeom>
        <a:noFill/>
        <a:ln w="9525" cap="flat" cmpd="sng" algn="ctr">
          <a:solidFill>
            <a:srgbClr val="6E6E6E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4086F-CAF1-4D17-90D5-7BD92CD81C53}">
      <dsp:nvSpPr>
        <dsp:cNvPr id="0" name=""/>
        <dsp:cNvSpPr/>
      </dsp:nvSpPr>
      <dsp:spPr>
        <a:xfrm>
          <a:off x="4947703" y="1316683"/>
          <a:ext cx="1900801" cy="716398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Полный цикл от обследования до сопровождения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947703" y="1316683"/>
        <a:ext cx="1900801" cy="716398"/>
      </dsp:txXfrm>
    </dsp:sp>
    <dsp:sp modelId="{E3D2B3EB-7533-457B-AA42-1257925892F7}">
      <dsp:nvSpPr>
        <dsp:cNvPr id="0" name=""/>
        <dsp:cNvSpPr/>
      </dsp:nvSpPr>
      <dsp:spPr>
        <a:xfrm>
          <a:off x="1294302" y="77265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4776026" y="2121196"/>
              </a:moveTo>
              <a:arcTo wR="2395914" hR="2395914" stAng="21204956" swAng="726274"/>
            </a:path>
          </a:pathLst>
        </a:custGeom>
        <a:noFill/>
        <a:ln w="9525" cap="flat" cmpd="sng" algn="ctr">
          <a:solidFill>
            <a:srgbClr val="6E6E6E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CE232-6A21-4672-B526-11B3922CBB56}">
      <dsp:nvSpPr>
        <dsp:cNvPr id="0" name=""/>
        <dsp:cNvSpPr/>
      </dsp:nvSpPr>
      <dsp:spPr>
        <a:xfrm>
          <a:off x="5065364" y="2869487"/>
          <a:ext cx="1900801" cy="716398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Опыт разработок ПО в разных сферах экономики 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5065364" y="2869487"/>
        <a:ext cx="1900801" cy="716398"/>
      </dsp:txXfrm>
    </dsp:sp>
    <dsp:sp modelId="{6F647BCB-9B74-4E4F-8688-EC633AF3C4BA}">
      <dsp:nvSpPr>
        <dsp:cNvPr id="0" name=""/>
        <dsp:cNvSpPr/>
      </dsp:nvSpPr>
      <dsp:spPr>
        <a:xfrm>
          <a:off x="1222249" y="530735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4640839" y="3233002"/>
              </a:moveTo>
              <a:arcTo wR="2395914" hR="2395914" stAng="1226970" swAng="814841"/>
            </a:path>
          </a:pathLst>
        </a:custGeom>
        <a:noFill/>
        <a:ln w="9525" cap="flat" cmpd="sng" algn="ctr">
          <a:solidFill>
            <a:srgbClr val="6E6E6E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3D8B4-0C6B-498F-9FEE-3CB1FD0C0282}">
      <dsp:nvSpPr>
        <dsp:cNvPr id="0" name=""/>
        <dsp:cNvSpPr/>
      </dsp:nvSpPr>
      <dsp:spPr>
        <a:xfrm>
          <a:off x="4148019" y="4418427"/>
          <a:ext cx="1901318" cy="715499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SSL, 3DES, XML, JSON,</a:t>
          </a:r>
          <a:r>
            <a:rPr lang="ru-RU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n-US" sz="12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Jboss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148019" y="4418427"/>
        <a:ext cx="1901318" cy="715499"/>
      </dsp:txXfrm>
    </dsp:sp>
    <dsp:sp modelId="{5F8DFBB4-BE6D-4FCA-BECA-074D81B15998}">
      <dsp:nvSpPr>
        <dsp:cNvPr id="0" name=""/>
        <dsp:cNvSpPr/>
      </dsp:nvSpPr>
      <dsp:spPr>
        <a:xfrm>
          <a:off x="1547373" y="382366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2643807" y="4778969"/>
              </a:moveTo>
              <a:arcTo wR="2395914" hR="2395914" stAng="5043676" swAng="833843"/>
            </a:path>
          </a:pathLst>
        </a:custGeom>
        <a:noFill/>
        <a:ln w="9525" cap="flat" cmpd="sng" algn="ctr">
          <a:solidFill>
            <a:srgbClr val="6E6E6E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5C888-E2FE-4B31-9D57-3A09F8DC49A0}">
      <dsp:nvSpPr>
        <dsp:cNvPr id="0" name=""/>
        <dsp:cNvSpPr/>
      </dsp:nvSpPr>
      <dsp:spPr>
        <a:xfrm>
          <a:off x="1522309" y="4442158"/>
          <a:ext cx="1900801" cy="716398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Web: struts, grails, spring, </a:t>
          </a:r>
          <a:r>
            <a:rPr lang="en-US" sz="1200" kern="1200" dirty="0" err="1" smtClean="0">
              <a:solidFill>
                <a:schemeClr val="bg1"/>
              </a:solidFill>
              <a:latin typeface="Trebuchet MS" panose="020B0603020202020204" pitchFamily="34" charset="0"/>
            </a:rPr>
            <a:t>gwt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1522309" y="4442158"/>
        <a:ext cx="1900801" cy="716398"/>
      </dsp:txXfrm>
    </dsp:sp>
    <dsp:sp modelId="{A83889D4-07C3-4D0A-A281-5705D099FE81}">
      <dsp:nvSpPr>
        <dsp:cNvPr id="0" name=""/>
        <dsp:cNvSpPr/>
      </dsp:nvSpPr>
      <dsp:spPr>
        <a:xfrm>
          <a:off x="1445011" y="495380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445682" y="3787676"/>
              </a:moveTo>
              <a:arcTo wR="2395914" hR="2395914" stAng="8669211" swAng="8793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44116-6773-44EB-8711-C57D51A9F54B}">
      <dsp:nvSpPr>
        <dsp:cNvPr id="0" name=""/>
        <dsp:cNvSpPr/>
      </dsp:nvSpPr>
      <dsp:spPr>
        <a:xfrm>
          <a:off x="493573" y="2836586"/>
          <a:ext cx="1900801" cy="716398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Mobile: IPhone, IPad, Android</a:t>
          </a:r>
          <a:r>
            <a:rPr lang="ru-RU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, </a:t>
          </a:r>
          <a:r>
            <a:rPr lang="en-US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Windows Mobile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93573" y="2836586"/>
        <a:ext cx="1900801" cy="716398"/>
      </dsp:txXfrm>
    </dsp:sp>
    <dsp:sp modelId="{6F644A4D-1ECE-4868-8D7E-79728C90D40D}">
      <dsp:nvSpPr>
        <dsp:cNvPr id="0" name=""/>
        <dsp:cNvSpPr/>
      </dsp:nvSpPr>
      <dsp:spPr>
        <a:xfrm>
          <a:off x="1402264" y="251565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177" y="2425072"/>
              </a:moveTo>
              <a:arcTo wR="2395914" hR="2395914" stAng="10758162" swAng="694760"/>
            </a:path>
          </a:pathLst>
        </a:custGeom>
        <a:noFill/>
        <a:ln w="9525" cap="flat" cmpd="sng" algn="ctr">
          <a:solidFill>
            <a:srgbClr val="6E6E6E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20566-0FFC-4BFB-9305-52671E008C1C}">
      <dsp:nvSpPr>
        <dsp:cNvPr id="0" name=""/>
        <dsp:cNvSpPr/>
      </dsp:nvSpPr>
      <dsp:spPr>
        <a:xfrm>
          <a:off x="690090" y="1323523"/>
          <a:ext cx="1901318" cy="715499"/>
        </a:xfrm>
        <a:prstGeom prst="roundRect">
          <a:avLst/>
        </a:prstGeom>
        <a:solidFill>
          <a:schemeClr val="accent1"/>
        </a:soli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30+ разработчиков</a:t>
          </a:r>
          <a:endParaRPr lang="ru-RU" sz="12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690090" y="1323523"/>
        <a:ext cx="1901318" cy="715499"/>
      </dsp:txXfrm>
    </dsp:sp>
    <dsp:sp modelId="{F0D8B74A-9997-455F-BBF6-2C937D311671}">
      <dsp:nvSpPr>
        <dsp:cNvPr id="0" name=""/>
        <dsp:cNvSpPr/>
      </dsp:nvSpPr>
      <dsp:spPr>
        <a:xfrm>
          <a:off x="1432756" y="328353"/>
          <a:ext cx="4791828" cy="4791828"/>
        </a:xfrm>
        <a:custGeom>
          <a:avLst/>
          <a:gdLst/>
          <a:ahLst/>
          <a:cxnLst/>
          <a:rect l="0" t="0" r="0" b="0"/>
          <a:pathLst>
            <a:path>
              <a:moveTo>
                <a:pt x="588803" y="822778"/>
              </a:moveTo>
              <a:arcTo wR="2395914" hR="2395914" stAng="13262425" swAng="961542"/>
            </a:path>
          </a:pathLst>
        </a:custGeom>
        <a:noFill/>
        <a:ln w="9525" cap="flat" cmpd="sng" algn="ctr">
          <a:solidFill>
            <a:srgbClr val="6E6E6E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E0A49-09DE-4067-BCD7-E7E4E74D0AA4}">
      <dsp:nvSpPr>
        <dsp:cNvPr id="0" name=""/>
        <dsp:cNvSpPr/>
      </dsp:nvSpPr>
      <dsp:spPr>
        <a:xfrm>
          <a:off x="1476734" y="0"/>
          <a:ext cx="3980731" cy="398073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56EC7-C99D-4A00-AE76-EF097C2D42C4}">
      <dsp:nvSpPr>
        <dsp:cNvPr id="0" name=""/>
        <dsp:cNvSpPr/>
      </dsp:nvSpPr>
      <dsp:spPr>
        <a:xfrm>
          <a:off x="1854903" y="378169"/>
          <a:ext cx="1552485" cy="1552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baseline="0" dirty="0" smtClean="0">
              <a:latin typeface="Trebuchet MS" panose="020B0603020202020204" pitchFamily="34" charset="0"/>
            </a:rPr>
            <a:t>Web-</a:t>
          </a:r>
          <a:r>
            <a:rPr lang="ru-RU" sz="1300" b="0" i="0" kern="1200" baseline="0" dirty="0" smtClean="0">
              <a:latin typeface="Trebuchet MS" panose="020B0603020202020204" pitchFamily="34" charset="0"/>
            </a:rPr>
            <a:t>приложения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1854903" y="378169"/>
        <a:ext cx="1552485" cy="1552485"/>
      </dsp:txXfrm>
    </dsp:sp>
    <dsp:sp modelId="{0772CADD-D230-471E-B312-954164ED1BE4}">
      <dsp:nvSpPr>
        <dsp:cNvPr id="0" name=""/>
        <dsp:cNvSpPr/>
      </dsp:nvSpPr>
      <dsp:spPr>
        <a:xfrm>
          <a:off x="3526810" y="378169"/>
          <a:ext cx="1552485" cy="1552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>
              <a:latin typeface="Trebuchet MS" panose="020B0603020202020204" pitchFamily="34" charset="0"/>
            </a:rPr>
            <a:t>Мобильные приложения под </a:t>
          </a:r>
          <a:r>
            <a:rPr lang="en-US" sz="1300" b="0" i="0" kern="1200" baseline="0" dirty="0" smtClean="0">
              <a:latin typeface="Trebuchet MS" panose="020B0603020202020204" pitchFamily="34" charset="0"/>
            </a:rPr>
            <a:t>IPhone/IPad</a:t>
          </a:r>
          <a:r>
            <a:rPr lang="ru-RU" sz="1300" b="0" i="0" kern="1200" baseline="0" dirty="0" smtClean="0">
              <a:latin typeface="Trebuchet MS" panose="020B0603020202020204" pitchFamily="34" charset="0"/>
            </a:rPr>
            <a:t>, </a:t>
          </a:r>
          <a:r>
            <a:rPr lang="en-US" sz="1300" b="0" i="0" kern="1200" baseline="0" dirty="0" smtClean="0">
              <a:latin typeface="Trebuchet MS" panose="020B0603020202020204" pitchFamily="34" charset="0"/>
            </a:rPr>
            <a:t>Android</a:t>
          </a:r>
          <a:r>
            <a:rPr lang="ru-RU" sz="1300" b="0" i="0" kern="1200" baseline="0" dirty="0" smtClean="0">
              <a:latin typeface="Trebuchet MS" panose="020B0603020202020204" pitchFamily="34" charset="0"/>
            </a:rPr>
            <a:t>, </a:t>
          </a:r>
          <a:r>
            <a:rPr lang="en-US" sz="1300" b="0" i="0" kern="1200" baseline="0" dirty="0" err="1" smtClean="0">
              <a:latin typeface="Trebuchet MS" panose="020B0603020202020204" pitchFamily="34" charset="0"/>
            </a:rPr>
            <a:t>WindowsPhone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3526810" y="378169"/>
        <a:ext cx="1552485" cy="1552485"/>
      </dsp:txXfrm>
    </dsp:sp>
    <dsp:sp modelId="{7B004E16-37A6-4421-A382-1B72D34AC26B}">
      <dsp:nvSpPr>
        <dsp:cNvPr id="0" name=""/>
        <dsp:cNvSpPr/>
      </dsp:nvSpPr>
      <dsp:spPr>
        <a:xfrm>
          <a:off x="1854903" y="2050076"/>
          <a:ext cx="1552485" cy="1552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>
              <a:latin typeface="Trebuchet MS" panose="020B0603020202020204" pitchFamily="34" charset="0"/>
            </a:rPr>
            <a:t>Серверное и интеграционное программное обеспечение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1854903" y="2050076"/>
        <a:ext cx="1552485" cy="1552485"/>
      </dsp:txXfrm>
    </dsp:sp>
    <dsp:sp modelId="{CA9DD74A-AE68-45AD-87EF-78EEA81E0848}">
      <dsp:nvSpPr>
        <dsp:cNvPr id="0" name=""/>
        <dsp:cNvSpPr/>
      </dsp:nvSpPr>
      <dsp:spPr>
        <a:xfrm>
          <a:off x="3526810" y="2050076"/>
          <a:ext cx="1552485" cy="1552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>
              <a:latin typeface="Trebuchet MS" panose="020B0603020202020204" pitchFamily="34" charset="0"/>
            </a:rPr>
            <a:t>Базы данных</a:t>
          </a:r>
          <a:endParaRPr lang="en-US" sz="1300" b="0" i="0" kern="1200" baseline="0" dirty="0">
            <a:latin typeface="Trebuchet MS" panose="020B0603020202020204" pitchFamily="34" charset="0"/>
          </a:endParaRPr>
        </a:p>
      </dsp:txBody>
      <dsp:txXfrm>
        <a:off x="3526810" y="2050076"/>
        <a:ext cx="1552485" cy="15524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E687E1-032D-42EE-87EB-D812008BF91A}">
      <dsp:nvSpPr>
        <dsp:cNvPr id="0" name=""/>
        <dsp:cNvSpPr/>
      </dsp:nvSpPr>
      <dsp:spPr>
        <a:xfrm>
          <a:off x="0" y="338188"/>
          <a:ext cx="6096000" cy="8365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2200" kern="1200" dirty="0" smtClean="0"/>
            <a:t>Проектирование программного обеспечения</a:t>
          </a:r>
          <a:endParaRPr lang="ru-RU" sz="2200" kern="1200" dirty="0" smtClean="0"/>
        </a:p>
      </dsp:txBody>
      <dsp:txXfrm>
        <a:off x="0" y="338188"/>
        <a:ext cx="6096000" cy="836550"/>
      </dsp:txXfrm>
    </dsp:sp>
    <dsp:sp modelId="{82F8FD1A-70D3-480F-89AD-D460D5172743}">
      <dsp:nvSpPr>
        <dsp:cNvPr id="0" name=""/>
        <dsp:cNvSpPr/>
      </dsp:nvSpPr>
      <dsp:spPr>
        <a:xfrm>
          <a:off x="0" y="1238098"/>
          <a:ext cx="6096000" cy="836550"/>
        </a:xfrm>
        <a:prstGeom prst="roundRect">
          <a:avLst/>
        </a:prstGeom>
        <a:solidFill>
          <a:schemeClr val="accent1">
            <a:shade val="80000"/>
            <a:hueOff val="104123"/>
            <a:satOff val="3139"/>
            <a:lumOff val="6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2200" kern="1200" dirty="0" smtClean="0"/>
            <a:t>Разработка дизайна и дружественного интерфейса</a:t>
          </a:r>
          <a:r>
            <a:rPr lang="en-US" altLang="ko-KR" sz="2200" kern="1200" dirty="0" smtClean="0"/>
            <a:t>. </a:t>
          </a:r>
          <a:r>
            <a:rPr lang="ru-RU" altLang="ko-KR" sz="2200" kern="1200" dirty="0" err="1" smtClean="0"/>
            <a:t>Юзабилити</a:t>
          </a:r>
          <a:r>
            <a:rPr lang="ru-RU" altLang="ko-KR" sz="2200" kern="1200" dirty="0" smtClean="0"/>
            <a:t>.</a:t>
          </a:r>
        </a:p>
      </dsp:txBody>
      <dsp:txXfrm>
        <a:off x="0" y="1238098"/>
        <a:ext cx="6096000" cy="836550"/>
      </dsp:txXfrm>
    </dsp:sp>
    <dsp:sp modelId="{FA1EC125-C62A-4EBE-8389-7BD0EC4860FB}">
      <dsp:nvSpPr>
        <dsp:cNvPr id="0" name=""/>
        <dsp:cNvSpPr/>
      </dsp:nvSpPr>
      <dsp:spPr>
        <a:xfrm>
          <a:off x="0" y="2138009"/>
          <a:ext cx="6096000" cy="836550"/>
        </a:xfrm>
        <a:prstGeom prst="roundRect">
          <a:avLst/>
        </a:prstGeom>
        <a:solidFill>
          <a:schemeClr val="accent1">
            <a:shade val="80000"/>
            <a:hueOff val="208245"/>
            <a:satOff val="6277"/>
            <a:lumOff val="12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2200" kern="1200" dirty="0" smtClean="0"/>
            <a:t>Разработка нового и </a:t>
          </a:r>
          <a:r>
            <a:rPr lang="ru-RU" altLang="ko-KR" sz="2200" kern="1200" dirty="0" err="1" smtClean="0"/>
            <a:t>рефакторинг</a:t>
          </a:r>
          <a:r>
            <a:rPr lang="ru-RU" altLang="ko-KR" sz="2200" kern="1200" dirty="0" smtClean="0"/>
            <a:t> существующего программного обеспечения</a:t>
          </a:r>
        </a:p>
      </dsp:txBody>
      <dsp:txXfrm>
        <a:off x="0" y="2138009"/>
        <a:ext cx="6096000" cy="836550"/>
      </dsp:txXfrm>
    </dsp:sp>
    <dsp:sp modelId="{1956D68E-2533-4D2C-9A88-5FB96C165642}">
      <dsp:nvSpPr>
        <dsp:cNvPr id="0" name=""/>
        <dsp:cNvSpPr/>
      </dsp:nvSpPr>
      <dsp:spPr>
        <a:xfrm>
          <a:off x="0" y="3037919"/>
          <a:ext cx="6096000" cy="836550"/>
        </a:xfrm>
        <a:prstGeom prst="roundRect">
          <a:avLst/>
        </a:prstGeom>
        <a:solidFill>
          <a:schemeClr val="accent1">
            <a:shade val="80000"/>
            <a:hueOff val="312368"/>
            <a:satOff val="9416"/>
            <a:lumOff val="18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2200" kern="1200" dirty="0" smtClean="0"/>
            <a:t>Интеграция программного обеспечения с внешними системами</a:t>
          </a:r>
        </a:p>
      </dsp:txBody>
      <dsp:txXfrm>
        <a:off x="0" y="3037919"/>
        <a:ext cx="6096000" cy="836550"/>
      </dsp:txXfrm>
    </dsp:sp>
    <dsp:sp modelId="{74D4D823-8EA0-4276-95F2-F60A9CE99E0E}">
      <dsp:nvSpPr>
        <dsp:cNvPr id="0" name=""/>
        <dsp:cNvSpPr/>
      </dsp:nvSpPr>
      <dsp:spPr>
        <a:xfrm>
          <a:off x="0" y="3937829"/>
          <a:ext cx="6096000" cy="836550"/>
        </a:xfrm>
        <a:prstGeom prst="roundRect">
          <a:avLst/>
        </a:prstGeom>
        <a:solidFill>
          <a:schemeClr val="accent1">
            <a:shade val="80000"/>
            <a:hueOff val="416491"/>
            <a:satOff val="12555"/>
            <a:lumOff val="252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ko-KR" sz="2200" kern="1200" dirty="0" smtClean="0"/>
            <a:t>Сопровождение программного обеспечения</a:t>
          </a:r>
        </a:p>
      </dsp:txBody>
      <dsp:txXfrm>
        <a:off x="0" y="3937829"/>
        <a:ext cx="6096000" cy="83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0062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945063"/>
            <a:ext cx="6048375" cy="110966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5805488"/>
            <a:ext cx="6048375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46813" y="331788"/>
            <a:ext cx="1925637" cy="6237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331788"/>
            <a:ext cx="5626100" cy="6237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3775075" cy="573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5788" y="836613"/>
            <a:ext cx="3776662" cy="573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1788"/>
            <a:ext cx="61198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770413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475" y="2391023"/>
            <a:ext cx="936104" cy="36004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sz="1600" dirty="0" smtClean="0">
                <a:solidFill>
                  <a:srgbClr val="00B0F0"/>
                </a:solidFill>
              </a:rPr>
              <a:t>Опыт</a:t>
            </a:r>
          </a:p>
        </p:txBody>
      </p:sp>
      <p:pic>
        <p:nvPicPr>
          <p:cNvPr id="4" name="Рисунок 3" descr="Логотип-большой.png"/>
          <p:cNvPicPr>
            <a:picLocks noChangeAspect="1"/>
          </p:cNvPicPr>
          <p:nvPr/>
        </p:nvPicPr>
        <p:blipFill>
          <a:blip r:embed="rId2" cstate="print"/>
          <a:srcRect t="25544" b="19910"/>
          <a:stretch>
            <a:fillRect/>
          </a:stretch>
        </p:blipFill>
        <p:spPr>
          <a:xfrm>
            <a:off x="251520" y="404664"/>
            <a:ext cx="3168352" cy="86409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824" y="1700808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99792" y="2060848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2453315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03648" y="1988840"/>
            <a:ext cx="1224136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75656" y="1628800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Технологии</a:t>
            </a:r>
            <a:endParaRPr kumimoji="0" lang="uk-UA" sz="1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695325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B0F0"/>
                </a:solidFill>
              </a:rPr>
              <a:t>Обучающие системы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1720" y="2348880"/>
            <a:ext cx="3384376" cy="36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Поддержка </a:t>
            </a:r>
            <a:r>
              <a:rPr kumimoji="0" lang="ru-RU" altLang="ko-K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многоязычности</a:t>
            </a:r>
            <a:endParaRPr kumimoji="0" lang="ru-RU" altLang="ko-KR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Поддержка </a:t>
            </a:r>
            <a:r>
              <a:rPr lang="en-US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LTR/RTL </a:t>
            </a: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(лево- и правосторонних) интерфейсов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Интеграция с 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MS Office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6" descr="http://www.exhibit.metolit.by/files/emblem/-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12776"/>
            <a:ext cx="3024336" cy="4588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1616794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Программное обеспечение в области медицины и здорового образа жизни</a:t>
            </a:r>
          </a:p>
        </p:txBody>
      </p:sp>
      <p:pic>
        <p:nvPicPr>
          <p:cNvPr id="4" name="Picture 3" descr="J:\Договора\Wendimu\Дизайн\sk_1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3131840" cy="293871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 descr="H:\Договора\Wendimu\IPhone\FINAL\SK_iphone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5"/>
            <a:ext cx="2232248" cy="334837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1057" y="1916832"/>
            <a:ext cx="6838850" cy="4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Интеграция с внешними устройствами</a:t>
            </a:r>
            <a:r>
              <a:rPr kumimoji="0" lang="ru-RU" altLang="ko-KR" b="0" i="0" u="none" strike="noStrike" kern="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 </a:t>
            </a:r>
            <a:endParaRPr kumimoji="0" lang="ru-RU" altLang="ko-KR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Модуль общения с тренером (чат)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Статистика и аналитика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5150" y="300038"/>
            <a:ext cx="6913314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Наши партнеры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.artlebedev.ru/everything/sabidom/logo/sabidom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90373"/>
            <a:ext cx="2751073" cy="720080"/>
          </a:xfrm>
          <a:prstGeom prst="rect">
            <a:avLst/>
          </a:prstGeom>
          <a:noFill/>
        </p:spPr>
      </p:pic>
      <p:pic>
        <p:nvPicPr>
          <p:cNvPr id="1028" name="Picture 4" descr="Назад на главну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434217"/>
            <a:ext cx="2381250" cy="9525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3588670"/>
            <a:ext cx="2304255" cy="5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encrypted-tbn3.gstatic.com/images?q=tbn:ANd9GcSucxfCWH7E3wp8zAx0PaWraaA_CfuWtzkb87adfiNgIRTsJp2Q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666638"/>
            <a:ext cx="1368152" cy="769586"/>
          </a:xfrm>
          <a:prstGeom prst="rect">
            <a:avLst/>
          </a:prstGeom>
          <a:noFill/>
        </p:spPr>
      </p:pic>
      <p:pic>
        <p:nvPicPr>
          <p:cNvPr id="13" name="Рисунок 12" descr="logo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362381"/>
            <a:ext cx="2238333" cy="671500"/>
          </a:xfrm>
          <a:prstGeom prst="rect">
            <a:avLst/>
          </a:prstGeom>
        </p:spPr>
      </p:pic>
      <p:pic>
        <p:nvPicPr>
          <p:cNvPr id="1033" name="Picture 9" descr="http://www.psu.by/templates/psu_october_2009/images/logo_lef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370493"/>
            <a:ext cx="2448272" cy="829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4032250" cy="649287"/>
          </a:xfrm>
          <a:effectLst/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ahoma" charset="0"/>
              </a:rPr>
              <a:t>Контакты</a:t>
            </a:r>
            <a:endParaRPr lang="uk-UA" b="1" dirty="0">
              <a:solidFill>
                <a:srgbClr val="00B0F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700808"/>
            <a:ext cx="6838850" cy="4823817"/>
          </a:xfrm>
        </p:spPr>
        <p:txBody>
          <a:bodyPr/>
          <a:lstStyle/>
          <a:p>
            <a:pPr algn="ctr">
              <a:buNone/>
            </a:pPr>
            <a:r>
              <a:rPr lang="ru-RU" altLang="ko-KR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Генеральный директор </a:t>
            </a:r>
            <a:endParaRPr lang="en-US" altLang="ko-KR" sz="20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algn="ctr">
              <a:buNone/>
            </a:pPr>
            <a:r>
              <a:rPr lang="ru-RU" altLang="ko-KR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ООО </a:t>
            </a:r>
            <a:r>
              <a:rPr lang="ru-RU" altLang="ko-KR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«</a:t>
            </a:r>
            <a:r>
              <a:rPr lang="ru-RU" altLang="ko-KR" sz="20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КлаудТехнолоджи</a:t>
            </a:r>
            <a:r>
              <a:rPr lang="ru-RU" altLang="ko-KR" sz="20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»</a:t>
            </a:r>
          </a:p>
          <a:p>
            <a:pPr algn="ctr">
              <a:buNone/>
            </a:pPr>
            <a:endParaRPr lang="ru-RU" altLang="ko-KR" sz="24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algn="ctr">
              <a:buNone/>
            </a:pPr>
            <a:endParaRPr lang="ru-RU" altLang="ko-KR" sz="24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algn="ctr">
              <a:buNone/>
            </a:pPr>
            <a:r>
              <a:rPr lang="ru-RU" altLang="ko-KR" sz="2400" dirty="0" err="1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Глухова</a:t>
            </a:r>
            <a:r>
              <a:rPr lang="ru-RU" altLang="ko-KR" sz="24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Татьяна </a:t>
            </a:r>
          </a:p>
          <a:p>
            <a:pPr algn="ctr">
              <a:buNone/>
            </a:pPr>
            <a:r>
              <a:rPr lang="ru-RU" altLang="ko-KR" sz="24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+375(29)7109774</a:t>
            </a:r>
          </a:p>
          <a:p>
            <a:pPr algn="ctr">
              <a:buNone/>
            </a:pPr>
            <a:r>
              <a:rPr lang="en-US" altLang="ko-KR" sz="24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t.gluhova@cloudtech.by</a:t>
            </a:r>
            <a:endParaRPr lang="ru-RU" altLang="ko-KR" sz="24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5689600" cy="6953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Опыт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92200"/>
            <a:ext cx="6696744" cy="1328688"/>
          </a:xfrm>
        </p:spPr>
        <p:txBody>
          <a:bodyPr/>
          <a:lstStyle/>
          <a:p>
            <a:pPr>
              <a:buNone/>
            </a:pPr>
            <a:r>
              <a:rPr lang="ru-RU" altLang="ko-KR" sz="18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Коллектив компании имеет опыт работы в области информационных технологий, начиная с 2008</a:t>
            </a:r>
            <a:endParaRPr lang="en-US" altLang="ko-KR" sz="180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879429188"/>
              </p:ext>
            </p:extLst>
          </p:nvPr>
        </p:nvGraphicFramePr>
        <p:xfrm>
          <a:off x="2123728" y="206084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5689600" cy="69532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КлаудТехнолоджи</a:t>
            </a:r>
            <a:r>
              <a:rPr lang="ru-RU" b="1" dirty="0" smtClean="0">
                <a:solidFill>
                  <a:srgbClr val="00B0F0"/>
                </a:solidFill>
              </a:rPr>
              <a:t> – это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30311980"/>
              </p:ext>
            </p:extLst>
          </p:nvPr>
        </p:nvGraphicFramePr>
        <p:xfrm>
          <a:off x="1810633" y="1124744"/>
          <a:ext cx="733336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5689600" cy="6953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Технологии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92200"/>
            <a:ext cx="6696744" cy="13286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Мы стремимся закрыть весь спектр потребностей наших заказчиков: от поддержки баз данных до разработки приложений под мобильные устройства</a:t>
            </a:r>
            <a:endParaRPr lang="en-US" altLang="ko-KR" sz="1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600" dirty="0" smtClean="0">
              <a:solidFill>
                <a:srgbClr val="646464"/>
              </a:solidFill>
              <a:latin typeface="Trebuchet MS" panose="020B0603020202020204" pitchFamily="34" charset="0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altLang="ko-KR" sz="1600" dirty="0" smtClean="0">
              <a:solidFill>
                <a:srgbClr val="646464"/>
              </a:solidFill>
              <a:latin typeface="Trebuchet MS" panose="020B0603020202020204" pitchFamily="34" charset="0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altLang="ko-KR" sz="1600" dirty="0" smtClean="0">
              <a:solidFill>
                <a:srgbClr val="646464"/>
              </a:solidFill>
              <a:latin typeface="Trebuchet MS" panose="020B0603020202020204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Поэтому основными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направлениями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нашей работы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стали самые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востребованные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на рынке задачи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ko-KR" sz="18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 разработке: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670857044"/>
              </p:ext>
            </p:extLst>
          </p:nvPr>
        </p:nvGraphicFramePr>
        <p:xfrm>
          <a:off x="2987824" y="2348880"/>
          <a:ext cx="6934200" cy="398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6953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Направления деятельности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008260848"/>
              </p:ext>
            </p:extLst>
          </p:nvPr>
        </p:nvGraphicFramePr>
        <p:xfrm>
          <a:off x="2123728" y="1268760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6953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Опыт в банковской сфере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F:\МангоСофт\Договора\A3_Screenshots\Final Screenshots 2014.08.25\BG_1\Screen_5.1 Ver.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2520280" cy="44734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C:\Users\юзб\Dropbox\BelMobileSoft\a3\2014.08.31\Screens\Screen_8 Ver.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127" y="2060848"/>
            <a:ext cx="2571574" cy="45645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1720" y="1700808"/>
            <a:ext cx="3096344" cy="431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Интеграция с процессинговыми центрами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Платежи и переводы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Выписки по операциям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Кредитный калькулятор;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Сканирование и распознавание номера карты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3D</a:t>
            </a: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Secure</a:t>
            </a: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PCI DSS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695325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B0F0"/>
                </a:solidFill>
              </a:rPr>
              <a:t>Системы управления жилым поселком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1720" y="1700808"/>
            <a:ext cx="3096344" cy="431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Интеграция с платежной системой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Интеграция с системой видеонаблюдения</a:t>
            </a:r>
            <a:endParaRPr lang="en-US" altLang="ko-KR" kern="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Заказ услуг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Выставление счетов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Чаты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ko-KR" kern="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Поддержка векторной графики</a:t>
            </a:r>
          </a:p>
          <a:p>
            <a:pPr>
              <a:spcBef>
                <a:spcPct val="20000"/>
              </a:spcBef>
            </a:pPr>
            <a:endParaRPr lang="ru-RU" altLang="ko-KR" kern="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1027" name="Picture 3" descr="H:\МангоСофт\Договора\Поселки\iOS_Me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1828800" cy="32480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:\МангоСофт\Договора\Поселки\iOS_Uslu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240" y="2192214"/>
            <a:ext cx="1828800" cy="32480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Android_au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128" y="3284984"/>
            <a:ext cx="1667549" cy="299205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695325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Наукоемкое программное обеспечение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1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104456" cy="24675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93096"/>
            <a:ext cx="3958521" cy="22620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708920"/>
            <a:ext cx="3795731" cy="294904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1720" y="1268760"/>
            <a:ext cx="6768752" cy="47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Моделирование процессов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Итерационные вычисления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Распределенные вычисления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Визуализация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0038"/>
            <a:ext cx="6913314" cy="695325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B0F0"/>
                </a:solidFill>
              </a:rPr>
              <a:t>Информационные системы</a:t>
            </a:r>
          </a:p>
        </p:txBody>
      </p:sp>
      <p:pic>
        <p:nvPicPr>
          <p:cNvPr id="3" name="Picture 3" descr="F:\МангоСофт\Договора\A3_Screenshots\Final Screenshots 2014.08.25\BG_1\Screen_9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636913" cy="46805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1720" y="2132856"/>
            <a:ext cx="3384376" cy="38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Геолокация</a:t>
            </a: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 и поиск точек интересов на различных картах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Курсы валют, конверсия, динамика изменений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Новости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RSS</a:t>
            </a:r>
            <a:endParaRPr lang="ru-RU" altLang="ko-KR" kern="0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SMS</a:t>
            </a: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оповещение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Push</a:t>
            </a:r>
            <a:r>
              <a:rPr lang="ru-RU" altLang="ko-KR" kern="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-уведомления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48">
  <a:themeElements>
    <a:clrScheme name="template 2">
      <a:dk1>
        <a:srgbClr val="4D4D4D"/>
      </a:dk1>
      <a:lt1>
        <a:srgbClr val="FFFFFF"/>
      </a:lt1>
      <a:dk2>
        <a:srgbClr val="4D4D4D"/>
      </a:dk2>
      <a:lt2>
        <a:srgbClr val="2057D6"/>
      </a:lt2>
      <a:accent1>
        <a:srgbClr val="3D99F0"/>
      </a:accent1>
      <a:accent2>
        <a:srgbClr val="1280E4"/>
      </a:accent2>
      <a:accent3>
        <a:srgbClr val="FFFFFF"/>
      </a:accent3>
      <a:accent4>
        <a:srgbClr val="404040"/>
      </a:accent4>
      <a:accent5>
        <a:srgbClr val="AFCAF6"/>
      </a:accent5>
      <a:accent6>
        <a:srgbClr val="0F73CF"/>
      </a:accent6>
      <a:hlink>
        <a:srgbClr val="58AEF3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519E"/>
        </a:lt2>
        <a:accent1>
          <a:srgbClr val="037AB9"/>
        </a:accent1>
        <a:accent2>
          <a:srgbClr val="019ACD"/>
        </a:accent2>
        <a:accent3>
          <a:srgbClr val="FFFFFF"/>
        </a:accent3>
        <a:accent4>
          <a:srgbClr val="404040"/>
        </a:accent4>
        <a:accent5>
          <a:srgbClr val="AABED9"/>
        </a:accent5>
        <a:accent6>
          <a:srgbClr val="018BBA"/>
        </a:accent6>
        <a:hlink>
          <a:srgbClr val="B0A6C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2B7A"/>
        </a:lt2>
        <a:accent1>
          <a:srgbClr val="50AAFF"/>
        </a:accent1>
        <a:accent2>
          <a:srgbClr val="5182BA"/>
        </a:accent2>
        <a:accent3>
          <a:srgbClr val="FFFFFF"/>
        </a:accent3>
        <a:accent4>
          <a:srgbClr val="404040"/>
        </a:accent4>
        <a:accent5>
          <a:srgbClr val="B3D2FF"/>
        </a:accent5>
        <a:accent6>
          <a:srgbClr val="4975A8"/>
        </a:accent6>
        <a:hlink>
          <a:srgbClr val="87C5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246D"/>
        </a:lt2>
        <a:accent1>
          <a:srgbClr val="225FB3"/>
        </a:accent1>
        <a:accent2>
          <a:srgbClr val="4EA8FF"/>
        </a:accent2>
        <a:accent3>
          <a:srgbClr val="FFFFFF"/>
        </a:accent3>
        <a:accent4>
          <a:srgbClr val="404040"/>
        </a:accent4>
        <a:accent5>
          <a:srgbClr val="ABB6D6"/>
        </a:accent5>
        <a:accent6>
          <a:srgbClr val="4698E7"/>
        </a:accent6>
        <a:hlink>
          <a:srgbClr val="61B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236E"/>
        </a:lt2>
        <a:accent1>
          <a:srgbClr val="7399BE"/>
        </a:accent1>
        <a:accent2>
          <a:srgbClr val="4FA7FF"/>
        </a:accent2>
        <a:accent3>
          <a:srgbClr val="FFFFFF"/>
        </a:accent3>
        <a:accent4>
          <a:srgbClr val="404040"/>
        </a:accent4>
        <a:accent5>
          <a:srgbClr val="BCCADB"/>
        </a:accent5>
        <a:accent6>
          <a:srgbClr val="4797E7"/>
        </a:accent6>
        <a:hlink>
          <a:srgbClr val="D5E5F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00246C"/>
        </a:lt2>
        <a:accent1>
          <a:srgbClr val="1C79DA"/>
        </a:accent1>
        <a:accent2>
          <a:srgbClr val="5DB9FF"/>
        </a:accent2>
        <a:accent3>
          <a:srgbClr val="FFFFFF"/>
        </a:accent3>
        <a:accent4>
          <a:srgbClr val="404040"/>
        </a:accent4>
        <a:accent5>
          <a:srgbClr val="ABBEEA"/>
        </a:accent5>
        <a:accent6>
          <a:srgbClr val="53A7E7"/>
        </a:accent6>
        <a:hlink>
          <a:srgbClr val="0766B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062D6A"/>
        </a:lt2>
        <a:accent1>
          <a:srgbClr val="969696"/>
        </a:accent1>
        <a:accent2>
          <a:srgbClr val="46BBF5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3FA9DE"/>
        </a:accent6>
        <a:hlink>
          <a:srgbClr val="10467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3436C"/>
        </a:lt2>
        <a:accent1>
          <a:srgbClr val="1F8FD0"/>
        </a:accent1>
        <a:accent2>
          <a:srgbClr val="2E3CA1"/>
        </a:accent2>
        <a:accent3>
          <a:srgbClr val="FFFFFF"/>
        </a:accent3>
        <a:accent4>
          <a:srgbClr val="404040"/>
        </a:accent4>
        <a:accent5>
          <a:srgbClr val="ABC6E4"/>
        </a:accent5>
        <a:accent6>
          <a:srgbClr val="293591"/>
        </a:accent6>
        <a:hlink>
          <a:srgbClr val="9B999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104573"/>
        </a:lt2>
        <a:accent1>
          <a:srgbClr val="46BBF6"/>
        </a:accent1>
        <a:accent2>
          <a:srgbClr val="63C8F6"/>
        </a:accent2>
        <a:accent3>
          <a:srgbClr val="FFFFFF"/>
        </a:accent3>
        <a:accent4>
          <a:srgbClr val="404040"/>
        </a:accent4>
        <a:accent5>
          <a:srgbClr val="B0DAFA"/>
        </a:accent5>
        <a:accent6>
          <a:srgbClr val="59B5DF"/>
        </a:accent6>
        <a:hlink>
          <a:srgbClr val="CBA47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0F3F68"/>
        </a:lt2>
        <a:accent1>
          <a:srgbClr val="30A6DF"/>
        </a:accent1>
        <a:accent2>
          <a:srgbClr val="76D0F8"/>
        </a:accent2>
        <a:accent3>
          <a:srgbClr val="FFFFFF"/>
        </a:accent3>
        <a:accent4>
          <a:srgbClr val="404040"/>
        </a:accent4>
        <a:accent5>
          <a:srgbClr val="ADD0EC"/>
        </a:accent5>
        <a:accent6>
          <a:srgbClr val="6ABCE1"/>
        </a:accent6>
        <a:hlink>
          <a:srgbClr val="1F7BB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148</Template>
  <TotalTime>6528</TotalTime>
  <Words>308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148</vt:lpstr>
      <vt:lpstr>Слайд 1</vt:lpstr>
      <vt:lpstr>Опыт</vt:lpstr>
      <vt:lpstr>КлаудТехнолоджи – это</vt:lpstr>
      <vt:lpstr>Технологии</vt:lpstr>
      <vt:lpstr>Направления деятельности</vt:lpstr>
      <vt:lpstr>Опыт в банковской сфере</vt:lpstr>
      <vt:lpstr>Системы управления жилым поселком</vt:lpstr>
      <vt:lpstr>Наукоемкое программное обеспечение</vt:lpstr>
      <vt:lpstr>Информационные системы</vt:lpstr>
      <vt:lpstr>Обучающие системы</vt:lpstr>
      <vt:lpstr>Программное обеспечение в области медицины и здорового образа жизни</vt:lpstr>
      <vt:lpstr>Слайд 12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2015-01-27T14:19:51Z</dcterms:created>
  <dcterms:modified xsi:type="dcterms:W3CDTF">2016-10-31T15:30:31Z</dcterms:modified>
</cp:coreProperties>
</file>